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62" r:id="rId6"/>
    <p:sldId id="259" r:id="rId7"/>
    <p:sldId id="260" r:id="rId8"/>
    <p:sldId id="261" r:id="rId9"/>
    <p:sldId id="263" r:id="rId10"/>
    <p:sldId id="264" r:id="rId11"/>
    <p:sldId id="266" r:id="rId12"/>
    <p:sldId id="267" r:id="rId13"/>
    <p:sldId id="279" r:id="rId14"/>
    <p:sldId id="269" r:id="rId15"/>
    <p:sldId id="270" r:id="rId16"/>
    <p:sldId id="271" r:id="rId17"/>
    <p:sldId id="272" r:id="rId18"/>
    <p:sldId id="273"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la Jwad" userId="da1c8abdb5131450" providerId="LiveId" clId="{D7E514C8-C415-4A26-91FC-203DBBC4E589}"/>
    <pc:docChg chg="undo custSel addSld delSld modSld">
      <pc:chgData name="Aula Jwad" userId="da1c8abdb5131450" providerId="LiveId" clId="{D7E514C8-C415-4A26-91FC-203DBBC4E589}" dt="2023-12-07T20:41:51.723" v="1326" actId="14100"/>
      <pc:docMkLst>
        <pc:docMk/>
      </pc:docMkLst>
      <pc:sldChg chg="modSp new mod">
        <pc:chgData name="Aula Jwad" userId="da1c8abdb5131450" providerId="LiveId" clId="{D7E514C8-C415-4A26-91FC-203DBBC4E589}" dt="2023-12-07T05:32:16.370" v="175" actId="113"/>
        <pc:sldMkLst>
          <pc:docMk/>
          <pc:sldMk cId="3820516550" sldId="256"/>
        </pc:sldMkLst>
        <pc:spChg chg="mod">
          <ac:chgData name="Aula Jwad" userId="da1c8abdb5131450" providerId="LiveId" clId="{D7E514C8-C415-4A26-91FC-203DBBC4E589}" dt="2023-12-07T05:30:55.277" v="116" actId="207"/>
          <ac:spMkLst>
            <pc:docMk/>
            <pc:sldMk cId="3820516550" sldId="256"/>
            <ac:spMk id="2" creationId="{1AAAC071-AC2B-AD09-E2EA-7B6F1659FA73}"/>
          </ac:spMkLst>
        </pc:spChg>
        <pc:spChg chg="mod">
          <ac:chgData name="Aula Jwad" userId="da1c8abdb5131450" providerId="LiveId" clId="{D7E514C8-C415-4A26-91FC-203DBBC4E589}" dt="2023-12-07T05:32:16.370" v="175" actId="113"/>
          <ac:spMkLst>
            <pc:docMk/>
            <pc:sldMk cId="3820516550" sldId="256"/>
            <ac:spMk id="3" creationId="{23E6F643-420E-C4A2-3AFD-957117E23201}"/>
          </ac:spMkLst>
        </pc:spChg>
      </pc:sldChg>
      <pc:sldChg chg="modSp new mod">
        <pc:chgData name="Aula Jwad" userId="da1c8abdb5131450" providerId="LiveId" clId="{D7E514C8-C415-4A26-91FC-203DBBC4E589}" dt="2023-12-07T07:26:17.856" v="416" actId="20577"/>
        <pc:sldMkLst>
          <pc:docMk/>
          <pc:sldMk cId="803137988" sldId="257"/>
        </pc:sldMkLst>
        <pc:spChg chg="mod">
          <ac:chgData name="Aula Jwad" userId="da1c8abdb5131450" providerId="LiveId" clId="{D7E514C8-C415-4A26-91FC-203DBBC4E589}" dt="2023-12-07T05:36:48.829" v="179" actId="27636"/>
          <ac:spMkLst>
            <pc:docMk/>
            <pc:sldMk cId="803137988" sldId="257"/>
            <ac:spMk id="2" creationId="{F86513C1-457D-E568-91A0-08A333FDE7E2}"/>
          </ac:spMkLst>
        </pc:spChg>
        <pc:spChg chg="mod">
          <ac:chgData name="Aula Jwad" userId="da1c8abdb5131450" providerId="LiveId" clId="{D7E514C8-C415-4A26-91FC-203DBBC4E589}" dt="2023-12-07T07:26:17.856" v="416" actId="20577"/>
          <ac:spMkLst>
            <pc:docMk/>
            <pc:sldMk cId="803137988" sldId="257"/>
            <ac:spMk id="3" creationId="{24834C2A-E6F8-B018-F3A9-30C25942CEC0}"/>
          </ac:spMkLst>
        </pc:spChg>
      </pc:sldChg>
      <pc:sldChg chg="modSp new del mod">
        <pc:chgData name="Aula Jwad" userId="da1c8abdb5131450" providerId="LiveId" clId="{D7E514C8-C415-4A26-91FC-203DBBC4E589}" dt="2023-12-07T07:31:20.479" v="436" actId="2696"/>
        <pc:sldMkLst>
          <pc:docMk/>
          <pc:sldMk cId="130876085" sldId="258"/>
        </pc:sldMkLst>
        <pc:spChg chg="mod">
          <ac:chgData name="Aula Jwad" userId="da1c8abdb5131450" providerId="LiveId" clId="{D7E514C8-C415-4A26-91FC-203DBBC4E589}" dt="2023-12-07T05:43:06.391" v="208"/>
          <ac:spMkLst>
            <pc:docMk/>
            <pc:sldMk cId="130876085" sldId="258"/>
            <ac:spMk id="2" creationId="{D981976E-A94A-7F82-1F33-E542316C0EA6}"/>
          </ac:spMkLst>
        </pc:spChg>
        <pc:spChg chg="mod">
          <ac:chgData name="Aula Jwad" userId="da1c8abdb5131450" providerId="LiveId" clId="{D7E514C8-C415-4A26-91FC-203DBBC4E589}" dt="2023-12-07T05:42:52.157" v="207"/>
          <ac:spMkLst>
            <pc:docMk/>
            <pc:sldMk cId="130876085" sldId="258"/>
            <ac:spMk id="3" creationId="{E03FB382-CBD4-2BF8-D483-33EC0531ECE8}"/>
          </ac:spMkLst>
        </pc:spChg>
      </pc:sldChg>
      <pc:sldChg chg="modSp new mod">
        <pc:chgData name="Aula Jwad" userId="da1c8abdb5131450" providerId="LiveId" clId="{D7E514C8-C415-4A26-91FC-203DBBC4E589}" dt="2023-12-07T20:21:30.185" v="1313" actId="113"/>
        <pc:sldMkLst>
          <pc:docMk/>
          <pc:sldMk cId="1938742579" sldId="259"/>
        </pc:sldMkLst>
        <pc:spChg chg="mod">
          <ac:chgData name="Aula Jwad" userId="da1c8abdb5131450" providerId="LiveId" clId="{D7E514C8-C415-4A26-91FC-203DBBC4E589}" dt="2023-12-07T07:33:31.889" v="480" actId="207"/>
          <ac:spMkLst>
            <pc:docMk/>
            <pc:sldMk cId="1938742579" sldId="259"/>
            <ac:spMk id="2" creationId="{1476331D-6CD6-62FB-072B-28501E10F587}"/>
          </ac:spMkLst>
        </pc:spChg>
        <pc:spChg chg="mod">
          <ac:chgData name="Aula Jwad" userId="da1c8abdb5131450" providerId="LiveId" clId="{D7E514C8-C415-4A26-91FC-203DBBC4E589}" dt="2023-12-07T20:21:30.185" v="1313" actId="113"/>
          <ac:spMkLst>
            <pc:docMk/>
            <pc:sldMk cId="1938742579" sldId="259"/>
            <ac:spMk id="3" creationId="{E9CD53D2-3D01-98CF-2A91-1B6A8EA2CE2C}"/>
          </ac:spMkLst>
        </pc:spChg>
      </pc:sldChg>
      <pc:sldChg chg="modSp new mod">
        <pc:chgData name="Aula Jwad" userId="da1c8abdb5131450" providerId="LiveId" clId="{D7E514C8-C415-4A26-91FC-203DBBC4E589}" dt="2023-12-07T07:35:27.478" v="544" actId="113"/>
        <pc:sldMkLst>
          <pc:docMk/>
          <pc:sldMk cId="3700491910" sldId="260"/>
        </pc:sldMkLst>
        <pc:spChg chg="mod">
          <ac:chgData name="Aula Jwad" userId="da1c8abdb5131450" providerId="LiveId" clId="{D7E514C8-C415-4A26-91FC-203DBBC4E589}" dt="2023-12-07T07:35:03.892" v="524" actId="20577"/>
          <ac:spMkLst>
            <pc:docMk/>
            <pc:sldMk cId="3700491910" sldId="260"/>
            <ac:spMk id="2" creationId="{A857D747-B10B-4048-F7DC-45AAF5E2154F}"/>
          </ac:spMkLst>
        </pc:spChg>
        <pc:spChg chg="mod">
          <ac:chgData name="Aula Jwad" userId="da1c8abdb5131450" providerId="LiveId" clId="{D7E514C8-C415-4A26-91FC-203DBBC4E589}" dt="2023-12-07T07:35:27.478" v="544" actId="113"/>
          <ac:spMkLst>
            <pc:docMk/>
            <pc:sldMk cId="3700491910" sldId="260"/>
            <ac:spMk id="3" creationId="{CB140138-70A9-37C4-0FD3-8774BB99A73D}"/>
          </ac:spMkLst>
        </pc:spChg>
      </pc:sldChg>
      <pc:sldChg chg="modSp new mod">
        <pc:chgData name="Aula Jwad" userId="da1c8abdb5131450" providerId="LiveId" clId="{D7E514C8-C415-4A26-91FC-203DBBC4E589}" dt="2023-12-07T07:36:34.930" v="589" actId="20577"/>
        <pc:sldMkLst>
          <pc:docMk/>
          <pc:sldMk cId="1921787842" sldId="261"/>
        </pc:sldMkLst>
        <pc:spChg chg="mod">
          <ac:chgData name="Aula Jwad" userId="da1c8abdb5131450" providerId="LiveId" clId="{D7E514C8-C415-4A26-91FC-203DBBC4E589}" dt="2023-12-07T07:35:57.302" v="557" actId="14100"/>
          <ac:spMkLst>
            <pc:docMk/>
            <pc:sldMk cId="1921787842" sldId="261"/>
            <ac:spMk id="2" creationId="{A0D2E578-C1E5-8928-C46E-F13D61369DA1}"/>
          </ac:spMkLst>
        </pc:spChg>
        <pc:spChg chg="mod">
          <ac:chgData name="Aula Jwad" userId="da1c8abdb5131450" providerId="LiveId" clId="{D7E514C8-C415-4A26-91FC-203DBBC4E589}" dt="2023-12-07T07:36:34.930" v="589" actId="20577"/>
          <ac:spMkLst>
            <pc:docMk/>
            <pc:sldMk cId="1921787842" sldId="261"/>
            <ac:spMk id="3" creationId="{4AED5A0B-246D-CB81-D182-AABC94A1C17C}"/>
          </ac:spMkLst>
        </pc:spChg>
      </pc:sldChg>
      <pc:sldChg chg="modSp new mod">
        <pc:chgData name="Aula Jwad" userId="da1c8abdb5131450" providerId="LiveId" clId="{D7E514C8-C415-4A26-91FC-203DBBC4E589}" dt="2023-12-07T07:33:13.720" v="476" actId="20577"/>
        <pc:sldMkLst>
          <pc:docMk/>
          <pc:sldMk cId="641218355" sldId="262"/>
        </pc:sldMkLst>
        <pc:spChg chg="mod">
          <ac:chgData name="Aula Jwad" userId="da1c8abdb5131450" providerId="LiveId" clId="{D7E514C8-C415-4A26-91FC-203DBBC4E589}" dt="2023-12-07T07:32:28.511" v="462" actId="207"/>
          <ac:spMkLst>
            <pc:docMk/>
            <pc:sldMk cId="641218355" sldId="262"/>
            <ac:spMk id="2" creationId="{EDBF5A76-0372-74F6-6A63-1DBB334A7738}"/>
          </ac:spMkLst>
        </pc:spChg>
        <pc:spChg chg="mod">
          <ac:chgData name="Aula Jwad" userId="da1c8abdb5131450" providerId="LiveId" clId="{D7E514C8-C415-4A26-91FC-203DBBC4E589}" dt="2023-12-07T07:33:13.720" v="476" actId="20577"/>
          <ac:spMkLst>
            <pc:docMk/>
            <pc:sldMk cId="641218355" sldId="262"/>
            <ac:spMk id="3" creationId="{5FDCAA6F-1281-BE00-B523-63AC6CCFD694}"/>
          </ac:spMkLst>
        </pc:spChg>
      </pc:sldChg>
      <pc:sldChg chg="modSp new mod">
        <pc:chgData name="Aula Jwad" userId="da1c8abdb5131450" providerId="LiveId" clId="{D7E514C8-C415-4A26-91FC-203DBBC4E589}" dt="2023-12-07T07:37:33.690" v="641" actId="113"/>
        <pc:sldMkLst>
          <pc:docMk/>
          <pc:sldMk cId="3870772446" sldId="263"/>
        </pc:sldMkLst>
        <pc:spChg chg="mod">
          <ac:chgData name="Aula Jwad" userId="da1c8abdb5131450" providerId="LiveId" clId="{D7E514C8-C415-4A26-91FC-203DBBC4E589}" dt="2023-12-07T07:36:53.140" v="595" actId="20577"/>
          <ac:spMkLst>
            <pc:docMk/>
            <pc:sldMk cId="3870772446" sldId="263"/>
            <ac:spMk id="2" creationId="{31A2AD98-B9F1-265A-512F-458F0F1C48C7}"/>
          </ac:spMkLst>
        </pc:spChg>
        <pc:spChg chg="mod">
          <ac:chgData name="Aula Jwad" userId="da1c8abdb5131450" providerId="LiveId" clId="{D7E514C8-C415-4A26-91FC-203DBBC4E589}" dt="2023-12-07T07:37:33.690" v="641" actId="113"/>
          <ac:spMkLst>
            <pc:docMk/>
            <pc:sldMk cId="3870772446" sldId="263"/>
            <ac:spMk id="3" creationId="{8F4C6C14-0BA3-CE82-6FA8-384648A0B133}"/>
          </ac:spMkLst>
        </pc:spChg>
      </pc:sldChg>
      <pc:sldChg chg="modSp new mod">
        <pc:chgData name="Aula Jwad" userId="da1c8abdb5131450" providerId="LiveId" clId="{D7E514C8-C415-4A26-91FC-203DBBC4E589}" dt="2023-12-07T07:39:18.379" v="687" actId="27636"/>
        <pc:sldMkLst>
          <pc:docMk/>
          <pc:sldMk cId="2314995237" sldId="264"/>
        </pc:sldMkLst>
        <pc:spChg chg="mod">
          <ac:chgData name="Aula Jwad" userId="da1c8abdb5131450" providerId="LiveId" clId="{D7E514C8-C415-4A26-91FC-203DBBC4E589}" dt="2023-12-07T07:39:14.310" v="685" actId="14100"/>
          <ac:spMkLst>
            <pc:docMk/>
            <pc:sldMk cId="2314995237" sldId="264"/>
            <ac:spMk id="2" creationId="{CC0AFE4D-6BB4-2585-87DA-D55A43197E4F}"/>
          </ac:spMkLst>
        </pc:spChg>
        <pc:spChg chg="mod">
          <ac:chgData name="Aula Jwad" userId="da1c8abdb5131450" providerId="LiveId" clId="{D7E514C8-C415-4A26-91FC-203DBBC4E589}" dt="2023-12-07T07:39:18.379" v="687" actId="27636"/>
          <ac:spMkLst>
            <pc:docMk/>
            <pc:sldMk cId="2314995237" sldId="264"/>
            <ac:spMk id="3" creationId="{CB440309-3ED2-388C-8328-EC8084564CC1}"/>
          </ac:spMkLst>
        </pc:spChg>
      </pc:sldChg>
      <pc:sldChg chg="modSp new del mod">
        <pc:chgData name="Aula Jwad" userId="da1c8abdb5131450" providerId="LiveId" clId="{D7E514C8-C415-4A26-91FC-203DBBC4E589}" dt="2023-12-07T07:39:28.083" v="688" actId="2696"/>
        <pc:sldMkLst>
          <pc:docMk/>
          <pc:sldMk cId="977526924" sldId="265"/>
        </pc:sldMkLst>
        <pc:spChg chg="mod">
          <ac:chgData name="Aula Jwad" userId="da1c8abdb5131450" providerId="LiveId" clId="{D7E514C8-C415-4A26-91FC-203DBBC4E589}" dt="2023-12-07T06:42:41.038" v="316" actId="20577"/>
          <ac:spMkLst>
            <pc:docMk/>
            <pc:sldMk cId="977526924" sldId="265"/>
            <ac:spMk id="3" creationId="{CECBD457-2852-D49F-5C58-F93A640BC204}"/>
          </ac:spMkLst>
        </pc:spChg>
      </pc:sldChg>
      <pc:sldChg chg="modSp new mod">
        <pc:chgData name="Aula Jwad" userId="da1c8abdb5131450" providerId="LiveId" clId="{D7E514C8-C415-4A26-91FC-203DBBC4E589}" dt="2023-12-07T07:40:29.992" v="704" actId="20577"/>
        <pc:sldMkLst>
          <pc:docMk/>
          <pc:sldMk cId="2225111276" sldId="266"/>
        </pc:sldMkLst>
        <pc:spChg chg="mod">
          <ac:chgData name="Aula Jwad" userId="da1c8abdb5131450" providerId="LiveId" clId="{D7E514C8-C415-4A26-91FC-203DBBC4E589}" dt="2023-12-07T07:40:07.137" v="698" actId="113"/>
          <ac:spMkLst>
            <pc:docMk/>
            <pc:sldMk cId="2225111276" sldId="266"/>
            <ac:spMk id="2" creationId="{AD392B3B-E616-5A7F-001C-9AE1310EE9AE}"/>
          </ac:spMkLst>
        </pc:spChg>
        <pc:spChg chg="mod">
          <ac:chgData name="Aula Jwad" userId="da1c8abdb5131450" providerId="LiveId" clId="{D7E514C8-C415-4A26-91FC-203DBBC4E589}" dt="2023-12-07T07:40:29.992" v="704" actId="20577"/>
          <ac:spMkLst>
            <pc:docMk/>
            <pc:sldMk cId="2225111276" sldId="266"/>
            <ac:spMk id="3" creationId="{1322F22B-DC6D-8056-7E77-3DF5F729F352}"/>
          </ac:spMkLst>
        </pc:spChg>
      </pc:sldChg>
      <pc:sldChg chg="modSp new mod">
        <pc:chgData name="Aula Jwad" userId="da1c8abdb5131450" providerId="LiveId" clId="{D7E514C8-C415-4A26-91FC-203DBBC4E589}" dt="2023-12-07T20:22:04.759" v="1315" actId="255"/>
        <pc:sldMkLst>
          <pc:docMk/>
          <pc:sldMk cId="3553465319" sldId="267"/>
        </pc:sldMkLst>
        <pc:spChg chg="mod">
          <ac:chgData name="Aula Jwad" userId="da1c8abdb5131450" providerId="LiveId" clId="{D7E514C8-C415-4A26-91FC-203DBBC4E589}" dt="2023-12-07T07:40:45.641" v="710" actId="113"/>
          <ac:spMkLst>
            <pc:docMk/>
            <pc:sldMk cId="3553465319" sldId="267"/>
            <ac:spMk id="2" creationId="{33353CD0-8E42-4DA1-A78B-3FF53167B15F}"/>
          </ac:spMkLst>
        </pc:spChg>
        <pc:spChg chg="mod">
          <ac:chgData name="Aula Jwad" userId="da1c8abdb5131450" providerId="LiveId" clId="{D7E514C8-C415-4A26-91FC-203DBBC4E589}" dt="2023-12-07T20:22:04.759" v="1315" actId="255"/>
          <ac:spMkLst>
            <pc:docMk/>
            <pc:sldMk cId="3553465319" sldId="267"/>
            <ac:spMk id="3" creationId="{75C24354-DFC8-E74C-DEAC-C16C4EEFFC9C}"/>
          </ac:spMkLst>
        </pc:spChg>
      </pc:sldChg>
      <pc:sldChg chg="modSp new del mod">
        <pc:chgData name="Aula Jwad" userId="da1c8abdb5131450" providerId="LiveId" clId="{D7E514C8-C415-4A26-91FC-203DBBC4E589}" dt="2023-12-07T07:41:56.855" v="732" actId="2696"/>
        <pc:sldMkLst>
          <pc:docMk/>
          <pc:sldMk cId="1752315987" sldId="268"/>
        </pc:sldMkLst>
        <pc:spChg chg="mod">
          <ac:chgData name="Aula Jwad" userId="da1c8abdb5131450" providerId="LiveId" clId="{D7E514C8-C415-4A26-91FC-203DBBC4E589}" dt="2023-12-07T06:47:44.071" v="325"/>
          <ac:spMkLst>
            <pc:docMk/>
            <pc:sldMk cId="1752315987" sldId="268"/>
            <ac:spMk id="3" creationId="{EA2234BE-67E7-2A76-9D7B-DA9EAE26AA5C}"/>
          </ac:spMkLst>
        </pc:spChg>
      </pc:sldChg>
      <pc:sldChg chg="modSp new mod">
        <pc:chgData name="Aula Jwad" userId="da1c8abdb5131450" providerId="LiveId" clId="{D7E514C8-C415-4A26-91FC-203DBBC4E589}" dt="2023-12-07T19:39:51.559" v="845" actId="20577"/>
        <pc:sldMkLst>
          <pc:docMk/>
          <pc:sldMk cId="2705147943" sldId="269"/>
        </pc:sldMkLst>
        <pc:spChg chg="mod">
          <ac:chgData name="Aula Jwad" userId="da1c8abdb5131450" providerId="LiveId" clId="{D7E514C8-C415-4A26-91FC-203DBBC4E589}" dt="2023-12-07T19:39:51.559" v="845" actId="20577"/>
          <ac:spMkLst>
            <pc:docMk/>
            <pc:sldMk cId="2705147943" sldId="269"/>
            <ac:spMk id="2" creationId="{296AF0ED-3263-820B-25A9-96DF2E35C19B}"/>
          </ac:spMkLst>
        </pc:spChg>
        <pc:spChg chg="mod">
          <ac:chgData name="Aula Jwad" userId="da1c8abdb5131450" providerId="LiveId" clId="{D7E514C8-C415-4A26-91FC-203DBBC4E589}" dt="2023-12-07T07:43:01.496" v="776" actId="255"/>
          <ac:spMkLst>
            <pc:docMk/>
            <pc:sldMk cId="2705147943" sldId="269"/>
            <ac:spMk id="3" creationId="{966EDB84-BA40-86A8-7405-122AFB2826BC}"/>
          </ac:spMkLst>
        </pc:spChg>
      </pc:sldChg>
      <pc:sldChg chg="modSp new mod">
        <pc:chgData name="Aula Jwad" userId="da1c8abdb5131450" providerId="LiveId" clId="{D7E514C8-C415-4A26-91FC-203DBBC4E589}" dt="2023-12-07T19:44:02.588" v="934" actId="2710"/>
        <pc:sldMkLst>
          <pc:docMk/>
          <pc:sldMk cId="4108579524" sldId="270"/>
        </pc:sldMkLst>
        <pc:spChg chg="mod">
          <ac:chgData name="Aula Jwad" userId="da1c8abdb5131450" providerId="LiveId" clId="{D7E514C8-C415-4A26-91FC-203DBBC4E589}" dt="2023-12-07T19:40:23.263" v="861" actId="2711"/>
          <ac:spMkLst>
            <pc:docMk/>
            <pc:sldMk cId="4108579524" sldId="270"/>
            <ac:spMk id="2" creationId="{78120413-6D90-E891-5707-038BA329022A}"/>
          </ac:spMkLst>
        </pc:spChg>
        <pc:spChg chg="mod">
          <ac:chgData name="Aula Jwad" userId="da1c8abdb5131450" providerId="LiveId" clId="{D7E514C8-C415-4A26-91FC-203DBBC4E589}" dt="2023-12-07T19:44:02.588" v="934" actId="2710"/>
          <ac:spMkLst>
            <pc:docMk/>
            <pc:sldMk cId="4108579524" sldId="270"/>
            <ac:spMk id="3" creationId="{157DD2CA-103D-1170-BFC6-B6A456501F16}"/>
          </ac:spMkLst>
        </pc:spChg>
      </pc:sldChg>
      <pc:sldChg chg="modSp new mod">
        <pc:chgData name="Aula Jwad" userId="da1c8abdb5131450" providerId="LiveId" clId="{D7E514C8-C415-4A26-91FC-203DBBC4E589}" dt="2023-12-07T19:51:34.478" v="1048" actId="114"/>
        <pc:sldMkLst>
          <pc:docMk/>
          <pc:sldMk cId="3067007242" sldId="271"/>
        </pc:sldMkLst>
        <pc:spChg chg="mod">
          <ac:chgData name="Aula Jwad" userId="da1c8abdb5131450" providerId="LiveId" clId="{D7E514C8-C415-4A26-91FC-203DBBC4E589}" dt="2023-12-07T19:44:34.210" v="952" actId="113"/>
          <ac:spMkLst>
            <pc:docMk/>
            <pc:sldMk cId="3067007242" sldId="271"/>
            <ac:spMk id="2" creationId="{08732E9D-E188-7D10-FA22-51A0A524B15F}"/>
          </ac:spMkLst>
        </pc:spChg>
        <pc:spChg chg="mod">
          <ac:chgData name="Aula Jwad" userId="da1c8abdb5131450" providerId="LiveId" clId="{D7E514C8-C415-4A26-91FC-203DBBC4E589}" dt="2023-12-07T19:51:34.478" v="1048" actId="114"/>
          <ac:spMkLst>
            <pc:docMk/>
            <pc:sldMk cId="3067007242" sldId="271"/>
            <ac:spMk id="3" creationId="{59C9766C-D9EA-BBF5-A402-16FC919D05D5}"/>
          </ac:spMkLst>
        </pc:spChg>
      </pc:sldChg>
      <pc:sldChg chg="addSp delSp modSp new mod">
        <pc:chgData name="Aula Jwad" userId="da1c8abdb5131450" providerId="LiveId" clId="{D7E514C8-C415-4A26-91FC-203DBBC4E589}" dt="2023-12-07T19:49:05.293" v="1000" actId="14100"/>
        <pc:sldMkLst>
          <pc:docMk/>
          <pc:sldMk cId="3441603603" sldId="272"/>
        </pc:sldMkLst>
        <pc:spChg chg="del mod">
          <ac:chgData name="Aula Jwad" userId="da1c8abdb5131450" providerId="LiveId" clId="{D7E514C8-C415-4A26-91FC-203DBBC4E589}" dt="2023-12-07T19:47:51.230" v="992"/>
          <ac:spMkLst>
            <pc:docMk/>
            <pc:sldMk cId="3441603603" sldId="272"/>
            <ac:spMk id="3" creationId="{6A7DE2CB-F999-268A-DF63-B9785F805F2E}"/>
          </ac:spMkLst>
        </pc:spChg>
        <pc:spChg chg="add mod">
          <ac:chgData name="Aula Jwad" userId="da1c8abdb5131450" providerId="LiveId" clId="{D7E514C8-C415-4A26-91FC-203DBBC4E589}" dt="2023-12-07T19:48:56.688" v="998" actId="255"/>
          <ac:spMkLst>
            <pc:docMk/>
            <pc:sldMk cId="3441603603" sldId="272"/>
            <ac:spMk id="6" creationId="{42AF9122-AE30-CF4E-7322-E47B92D2DF2F}"/>
          </ac:spMkLst>
        </pc:spChg>
        <pc:picChg chg="add mod">
          <ac:chgData name="Aula Jwad" userId="da1c8abdb5131450" providerId="LiveId" clId="{D7E514C8-C415-4A26-91FC-203DBBC4E589}" dt="2023-12-07T19:49:05.293" v="1000" actId="14100"/>
          <ac:picMkLst>
            <pc:docMk/>
            <pc:sldMk cId="3441603603" sldId="272"/>
            <ac:picMk id="4" creationId="{6DED420A-E4DE-1263-2067-433B10368E78}"/>
          </ac:picMkLst>
        </pc:picChg>
      </pc:sldChg>
      <pc:sldChg chg="addSp delSp modSp new mod">
        <pc:chgData name="Aula Jwad" userId="da1c8abdb5131450" providerId="LiveId" clId="{D7E514C8-C415-4A26-91FC-203DBBC4E589}" dt="2023-12-07T20:01:14.102" v="1100" actId="14100"/>
        <pc:sldMkLst>
          <pc:docMk/>
          <pc:sldMk cId="412661518" sldId="273"/>
        </pc:sldMkLst>
        <pc:spChg chg="mod">
          <ac:chgData name="Aula Jwad" userId="da1c8abdb5131450" providerId="LiveId" clId="{D7E514C8-C415-4A26-91FC-203DBBC4E589}" dt="2023-12-07T19:51:52.502" v="1054" actId="20577"/>
          <ac:spMkLst>
            <pc:docMk/>
            <pc:sldMk cId="412661518" sldId="273"/>
            <ac:spMk id="2" creationId="{3FB301F7-1A5F-9DAC-3368-19D396DD355E}"/>
          </ac:spMkLst>
        </pc:spChg>
        <pc:spChg chg="add del mod">
          <ac:chgData name="Aula Jwad" userId="da1c8abdb5131450" providerId="LiveId" clId="{D7E514C8-C415-4A26-91FC-203DBBC4E589}" dt="2023-12-07T20:01:11.061" v="1099" actId="14100"/>
          <ac:spMkLst>
            <pc:docMk/>
            <pc:sldMk cId="412661518" sldId="273"/>
            <ac:spMk id="3" creationId="{8C8A0099-4E22-2CF1-DD0B-B3EAFF9D411F}"/>
          </ac:spMkLst>
        </pc:spChg>
        <pc:spChg chg="add del mod">
          <ac:chgData name="Aula Jwad" userId="da1c8abdb5131450" providerId="LiveId" clId="{D7E514C8-C415-4A26-91FC-203DBBC4E589}" dt="2023-12-07T20:00:21.914" v="1080" actId="21"/>
          <ac:spMkLst>
            <pc:docMk/>
            <pc:sldMk cId="412661518" sldId="273"/>
            <ac:spMk id="4" creationId="{8147DD71-5979-0708-A006-1DB10A3CBD55}"/>
          </ac:spMkLst>
        </pc:spChg>
        <pc:picChg chg="add del mod">
          <ac:chgData name="Aula Jwad" userId="da1c8abdb5131450" providerId="LiveId" clId="{D7E514C8-C415-4A26-91FC-203DBBC4E589}" dt="2023-12-07T20:00:37.952" v="1093"/>
          <ac:picMkLst>
            <pc:docMk/>
            <pc:sldMk cId="412661518" sldId="273"/>
            <ac:picMk id="5" creationId="{A09BF7B8-C7D2-BC7B-4A45-BBE6D126C105}"/>
          </ac:picMkLst>
        </pc:picChg>
        <pc:picChg chg="add mod">
          <ac:chgData name="Aula Jwad" userId="da1c8abdb5131450" providerId="LiveId" clId="{D7E514C8-C415-4A26-91FC-203DBBC4E589}" dt="2023-12-07T20:01:14.102" v="1100" actId="14100"/>
          <ac:picMkLst>
            <pc:docMk/>
            <pc:sldMk cId="412661518" sldId="273"/>
            <ac:picMk id="6" creationId="{907F1B0E-6E6F-B53A-1A28-5406D5DD1C19}"/>
          </ac:picMkLst>
        </pc:picChg>
        <pc:picChg chg="add del mod">
          <ac:chgData name="Aula Jwad" userId="da1c8abdb5131450" providerId="LiveId" clId="{D7E514C8-C415-4A26-91FC-203DBBC4E589}" dt="2023-12-07T20:00:26.806" v="1089"/>
          <ac:picMkLst>
            <pc:docMk/>
            <pc:sldMk cId="412661518" sldId="273"/>
            <ac:picMk id="1026" creationId="{7B5BA3D4-CEB5-3DCB-6EB8-A099143297D0}"/>
          </ac:picMkLst>
        </pc:picChg>
      </pc:sldChg>
      <pc:sldChg chg="modSp new del mod">
        <pc:chgData name="Aula Jwad" userId="da1c8abdb5131450" providerId="LiveId" clId="{D7E514C8-C415-4A26-91FC-203DBBC4E589}" dt="2023-12-07T20:17:23.975" v="1262" actId="2696"/>
        <pc:sldMkLst>
          <pc:docMk/>
          <pc:sldMk cId="1166345935" sldId="274"/>
        </pc:sldMkLst>
        <pc:spChg chg="mod">
          <ac:chgData name="Aula Jwad" userId="da1c8abdb5131450" providerId="LiveId" clId="{D7E514C8-C415-4A26-91FC-203DBBC4E589}" dt="2023-12-07T20:06:15.751" v="1101" actId="20577"/>
          <ac:spMkLst>
            <pc:docMk/>
            <pc:sldMk cId="1166345935" sldId="274"/>
            <ac:spMk id="3" creationId="{81642105-83AD-CE0F-E882-2CEF53CAF905}"/>
          </ac:spMkLst>
        </pc:spChg>
      </pc:sldChg>
      <pc:sldChg chg="modSp new mod">
        <pc:chgData name="Aula Jwad" userId="da1c8abdb5131450" providerId="LiveId" clId="{D7E514C8-C415-4A26-91FC-203DBBC4E589}" dt="2023-12-07T20:07:18.703" v="1139" actId="20577"/>
        <pc:sldMkLst>
          <pc:docMk/>
          <pc:sldMk cId="2061212870" sldId="275"/>
        </pc:sldMkLst>
        <pc:spChg chg="mod">
          <ac:chgData name="Aula Jwad" userId="da1c8abdb5131450" providerId="LiveId" clId="{D7E514C8-C415-4A26-91FC-203DBBC4E589}" dt="2023-12-07T20:06:28.132" v="1103" actId="255"/>
          <ac:spMkLst>
            <pc:docMk/>
            <pc:sldMk cId="2061212870" sldId="275"/>
            <ac:spMk id="2" creationId="{B5728076-E0D2-792A-516E-3298FE542B87}"/>
          </ac:spMkLst>
        </pc:spChg>
        <pc:spChg chg="mod">
          <ac:chgData name="Aula Jwad" userId="da1c8abdb5131450" providerId="LiveId" clId="{D7E514C8-C415-4A26-91FC-203DBBC4E589}" dt="2023-12-07T20:07:18.703" v="1139" actId="20577"/>
          <ac:spMkLst>
            <pc:docMk/>
            <pc:sldMk cId="2061212870" sldId="275"/>
            <ac:spMk id="3" creationId="{5D8D87E1-9EEB-DA22-D03D-1C49E2522A10}"/>
          </ac:spMkLst>
        </pc:spChg>
      </pc:sldChg>
      <pc:sldChg chg="modSp new mod">
        <pc:chgData name="Aula Jwad" userId="da1c8abdb5131450" providerId="LiveId" clId="{D7E514C8-C415-4A26-91FC-203DBBC4E589}" dt="2023-12-07T20:15:24.602" v="1261" actId="20577"/>
        <pc:sldMkLst>
          <pc:docMk/>
          <pc:sldMk cId="3752550968" sldId="276"/>
        </pc:sldMkLst>
        <pc:spChg chg="mod">
          <ac:chgData name="Aula Jwad" userId="da1c8abdb5131450" providerId="LiveId" clId="{D7E514C8-C415-4A26-91FC-203DBBC4E589}" dt="2023-12-07T20:15:24.602" v="1261" actId="20577"/>
          <ac:spMkLst>
            <pc:docMk/>
            <pc:sldMk cId="3752550968" sldId="276"/>
            <ac:spMk id="3" creationId="{AB702CD3-1DAB-B45B-542E-B1CAAE214DC1}"/>
          </ac:spMkLst>
        </pc:spChg>
      </pc:sldChg>
      <pc:sldChg chg="modSp new mod">
        <pc:chgData name="Aula Jwad" userId="da1c8abdb5131450" providerId="LiveId" clId="{D7E514C8-C415-4A26-91FC-203DBBC4E589}" dt="2023-12-07T07:31:44.090" v="442" actId="2711"/>
        <pc:sldMkLst>
          <pc:docMk/>
          <pc:sldMk cId="3460544724" sldId="277"/>
        </pc:sldMkLst>
        <pc:spChg chg="mod">
          <ac:chgData name="Aula Jwad" userId="da1c8abdb5131450" providerId="LiveId" clId="{D7E514C8-C415-4A26-91FC-203DBBC4E589}" dt="2023-12-07T07:31:36.358" v="440" actId="2711"/>
          <ac:spMkLst>
            <pc:docMk/>
            <pc:sldMk cId="3460544724" sldId="277"/>
            <ac:spMk id="2" creationId="{9E2AD457-F410-2FEC-1BE7-94CE51C7747E}"/>
          </ac:spMkLst>
        </pc:spChg>
        <pc:spChg chg="mod">
          <ac:chgData name="Aula Jwad" userId="da1c8abdb5131450" providerId="LiveId" clId="{D7E514C8-C415-4A26-91FC-203DBBC4E589}" dt="2023-12-07T07:31:44.090" v="442" actId="2711"/>
          <ac:spMkLst>
            <pc:docMk/>
            <pc:sldMk cId="3460544724" sldId="277"/>
            <ac:spMk id="3" creationId="{8C702BD3-1F0B-B8F5-F61C-CC2BE6AA59DC}"/>
          </ac:spMkLst>
        </pc:spChg>
      </pc:sldChg>
      <pc:sldChg chg="modSp new mod">
        <pc:chgData name="Aula Jwad" userId="da1c8abdb5131450" providerId="LiveId" clId="{D7E514C8-C415-4A26-91FC-203DBBC4E589}" dt="2023-12-07T07:31:56.664" v="454" actId="20577"/>
        <pc:sldMkLst>
          <pc:docMk/>
          <pc:sldMk cId="2964084577" sldId="278"/>
        </pc:sldMkLst>
        <pc:spChg chg="mod">
          <ac:chgData name="Aula Jwad" userId="da1c8abdb5131450" providerId="LiveId" clId="{D7E514C8-C415-4A26-91FC-203DBBC4E589}" dt="2023-12-07T07:31:56.664" v="454" actId="20577"/>
          <ac:spMkLst>
            <pc:docMk/>
            <pc:sldMk cId="2964084577" sldId="278"/>
            <ac:spMk id="3" creationId="{0D0181D9-3E03-D141-9B07-6E6348EDEB0A}"/>
          </ac:spMkLst>
        </pc:spChg>
      </pc:sldChg>
      <pc:sldChg chg="addSp delSp modSp new mod">
        <pc:chgData name="Aula Jwad" userId="da1c8abdb5131450" providerId="LiveId" clId="{D7E514C8-C415-4A26-91FC-203DBBC4E589}" dt="2023-12-07T20:41:51.723" v="1326" actId="14100"/>
        <pc:sldMkLst>
          <pc:docMk/>
          <pc:sldMk cId="2482639269" sldId="279"/>
        </pc:sldMkLst>
        <pc:spChg chg="mod">
          <ac:chgData name="Aula Jwad" userId="da1c8abdb5131450" providerId="LiveId" clId="{D7E514C8-C415-4A26-91FC-203DBBC4E589}" dt="2023-12-07T20:41:43.019" v="1324" actId="14100"/>
          <ac:spMkLst>
            <pc:docMk/>
            <pc:sldMk cId="2482639269" sldId="279"/>
            <ac:spMk id="2" creationId="{417D162D-1737-4B64-64FD-6FFD24C56841}"/>
          </ac:spMkLst>
        </pc:spChg>
        <pc:spChg chg="add del">
          <ac:chgData name="Aula Jwad" userId="da1c8abdb5131450" providerId="LiveId" clId="{D7E514C8-C415-4A26-91FC-203DBBC4E589}" dt="2023-12-07T20:35:03.372" v="1319"/>
          <ac:spMkLst>
            <pc:docMk/>
            <pc:sldMk cId="2482639269" sldId="279"/>
            <ac:spMk id="3" creationId="{153453C3-A580-1088-6367-040A83B69436}"/>
          </ac:spMkLst>
        </pc:spChg>
        <pc:picChg chg="add mod">
          <ac:chgData name="Aula Jwad" userId="da1c8abdb5131450" providerId="LiveId" clId="{D7E514C8-C415-4A26-91FC-203DBBC4E589}" dt="2023-12-07T20:41:51.723" v="1326" actId="14100"/>
          <ac:picMkLst>
            <pc:docMk/>
            <pc:sldMk cId="2482639269" sldId="279"/>
            <ac:picMk id="4" creationId="{5E3E7B0C-6219-8488-6D8B-55C53B61C825}"/>
          </ac:picMkLst>
        </pc:picChg>
        <pc:picChg chg="add del mod">
          <ac:chgData name="Aula Jwad" userId="da1c8abdb5131450" providerId="LiveId" clId="{D7E514C8-C415-4A26-91FC-203DBBC4E589}" dt="2023-12-07T20:35:00.175" v="1318"/>
          <ac:picMkLst>
            <pc:docMk/>
            <pc:sldMk cId="2482639269" sldId="279"/>
            <ac:picMk id="2050" creationId="{F385D1FC-386E-3AFD-C497-481104EBC2C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1BCD-A180-F5D7-F0E7-6EE5961A5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84A0BA-F2EF-5763-05D5-71EF70BBA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48F4A3-4B87-8D72-05ED-350BDE8CED00}"/>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5" name="Footer Placeholder 4">
            <a:extLst>
              <a:ext uri="{FF2B5EF4-FFF2-40B4-BE49-F238E27FC236}">
                <a16:creationId xmlns:a16="http://schemas.microsoft.com/office/drawing/2014/main" id="{D9AAFF20-8644-AE73-A3FA-A5D316019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4B3BB-D1CC-B639-9BB8-6752CFF4F3FC}"/>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333900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F1D6-C28D-FC45-6B4E-67DDA61FD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BE1BE5-AA9C-401D-CDDE-5F4679F1CF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A1CA7-F61E-FB45-0047-11B18DEC9710}"/>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5" name="Footer Placeholder 4">
            <a:extLst>
              <a:ext uri="{FF2B5EF4-FFF2-40B4-BE49-F238E27FC236}">
                <a16:creationId xmlns:a16="http://schemas.microsoft.com/office/drawing/2014/main" id="{6D09C81D-F6AD-7E22-321D-18285CF76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8E712-5954-B303-30D9-00FA656DA118}"/>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94699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0E2BB-D631-9A7E-8879-AF4390FAF1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47026-C823-3C0D-3371-034C6D242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378A5-8E44-B76F-CE57-7343C1DC6006}"/>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5" name="Footer Placeholder 4">
            <a:extLst>
              <a:ext uri="{FF2B5EF4-FFF2-40B4-BE49-F238E27FC236}">
                <a16:creationId xmlns:a16="http://schemas.microsoft.com/office/drawing/2014/main" id="{3705CD74-A769-7825-63B7-975C0C7D5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25DC8-F566-9B49-3B2E-D90A1C99D99C}"/>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316456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9D88-533A-A87F-1D9F-6FE2574FF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919D4-3FAC-D526-D779-17F249753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7016D-6E38-796B-C083-9C13AE18FB49}"/>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5" name="Footer Placeholder 4">
            <a:extLst>
              <a:ext uri="{FF2B5EF4-FFF2-40B4-BE49-F238E27FC236}">
                <a16:creationId xmlns:a16="http://schemas.microsoft.com/office/drawing/2014/main" id="{CC84039C-DF8E-E3BC-0848-350878698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59919-2D10-42A5-1662-E3E236817174}"/>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292803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043D-B087-AFB5-7F13-2F545B8D0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008647-B521-845D-E68A-733816708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B78797-BCBA-2321-FEDD-DF207177BD57}"/>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5" name="Footer Placeholder 4">
            <a:extLst>
              <a:ext uri="{FF2B5EF4-FFF2-40B4-BE49-F238E27FC236}">
                <a16:creationId xmlns:a16="http://schemas.microsoft.com/office/drawing/2014/main" id="{5506BA73-B33E-99C6-A778-9AABD30F8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C33F3-8207-DF73-DBBC-F30B9B07583E}"/>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201812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C6DD-6CCD-A987-2C3B-DE8834FD5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085A4-EC3D-238C-5952-C71F14929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0A3131-5B12-A43F-C318-FCA581197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4003B-3E00-D634-490C-950BE3AE081A}"/>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6" name="Footer Placeholder 5">
            <a:extLst>
              <a:ext uri="{FF2B5EF4-FFF2-40B4-BE49-F238E27FC236}">
                <a16:creationId xmlns:a16="http://schemas.microsoft.com/office/drawing/2014/main" id="{31ADB192-3EA2-2FB3-71B2-22916404F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11EA9-CB04-8CEB-3C64-C952B0047075}"/>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13791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E1B6-44E4-77D9-B9B3-1F07698AB9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7817A-93DF-6CAC-ADEC-94E7B102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B73D1-E72A-79CC-C5D4-D75B3E46BC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46D035-CA25-EA0B-6CFE-51F412C31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B57FB-46D2-885D-3B48-93BDF38FD0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0A5D94-1832-2B42-8FE3-6BA0398FA0D1}"/>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8" name="Footer Placeholder 7">
            <a:extLst>
              <a:ext uri="{FF2B5EF4-FFF2-40B4-BE49-F238E27FC236}">
                <a16:creationId xmlns:a16="http://schemas.microsoft.com/office/drawing/2014/main" id="{FE638E90-E9B7-D35D-F21F-72A3ADBD8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83EC3-4A86-4363-9F64-B1C5670BEF95}"/>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308626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E15A-0F46-4E11-4C16-644ABE96C9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36518F-8F15-2955-C2CF-8CBCFD887D74}"/>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4" name="Footer Placeholder 3">
            <a:extLst>
              <a:ext uri="{FF2B5EF4-FFF2-40B4-BE49-F238E27FC236}">
                <a16:creationId xmlns:a16="http://schemas.microsoft.com/office/drawing/2014/main" id="{CE38A7BC-EAC7-C2B0-99BF-0C83ADDF78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BD8259-07B6-0D5D-7689-2657350C7711}"/>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13923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07FAB-63D1-8246-D2D9-95975E17F9CB}"/>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3" name="Footer Placeholder 2">
            <a:extLst>
              <a:ext uri="{FF2B5EF4-FFF2-40B4-BE49-F238E27FC236}">
                <a16:creationId xmlns:a16="http://schemas.microsoft.com/office/drawing/2014/main" id="{E9798E55-38CD-8283-8F27-7277760303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192BB9-35D8-1724-A01D-D905B8985987}"/>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319678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E07E-6C4E-4F77-2057-95972D39A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3C4AB-1A94-B360-8566-30A99DBA4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ED75D4-B1F0-B587-65BA-F819D873A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8132A-FCCD-B050-FF2C-1E9A00B3F6FF}"/>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6" name="Footer Placeholder 5">
            <a:extLst>
              <a:ext uri="{FF2B5EF4-FFF2-40B4-BE49-F238E27FC236}">
                <a16:creationId xmlns:a16="http://schemas.microsoft.com/office/drawing/2014/main" id="{14706E67-C0BF-3F42-C219-DA077DAA2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10F8F-EF78-ED05-66E2-09FFB24ECD06}"/>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429321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463A-F1B3-03D7-0C84-FC2782DCD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4EA97B-65C2-FB41-4E64-87ABE2CC0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6BC5F6-94E0-E737-6708-6ABE6C0F7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25652-A0C2-EC25-8525-80C3B0AD8025}"/>
              </a:ext>
            </a:extLst>
          </p:cNvPr>
          <p:cNvSpPr>
            <a:spLocks noGrp="1"/>
          </p:cNvSpPr>
          <p:nvPr>
            <p:ph type="dt" sz="half" idx="10"/>
          </p:nvPr>
        </p:nvSpPr>
        <p:spPr/>
        <p:txBody>
          <a:bodyPr/>
          <a:lstStyle/>
          <a:p>
            <a:fld id="{E994E3CD-F320-4D8D-8651-9BDEEB324BF2}" type="datetimeFigureOut">
              <a:rPr lang="en-US" smtClean="0"/>
              <a:t>12/7/2023</a:t>
            </a:fld>
            <a:endParaRPr lang="en-US"/>
          </a:p>
        </p:txBody>
      </p:sp>
      <p:sp>
        <p:nvSpPr>
          <p:cNvPr id="6" name="Footer Placeholder 5">
            <a:extLst>
              <a:ext uri="{FF2B5EF4-FFF2-40B4-BE49-F238E27FC236}">
                <a16:creationId xmlns:a16="http://schemas.microsoft.com/office/drawing/2014/main" id="{05152484-6116-E555-4966-355DC537A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73A41-5370-EC65-33AA-06F3BE89B043}"/>
              </a:ext>
            </a:extLst>
          </p:cNvPr>
          <p:cNvSpPr>
            <a:spLocks noGrp="1"/>
          </p:cNvSpPr>
          <p:nvPr>
            <p:ph type="sldNum" sz="quarter" idx="12"/>
          </p:nvPr>
        </p:nvSpPr>
        <p:spPr/>
        <p:txBody>
          <a:bodyPr/>
          <a:lstStyle/>
          <a:p>
            <a:fld id="{EFF93DAD-EBF7-4344-9DBF-F32D16CD0D79}" type="slidenum">
              <a:rPr lang="en-US" smtClean="0"/>
              <a:t>‹#›</a:t>
            </a:fld>
            <a:endParaRPr lang="en-US"/>
          </a:p>
        </p:txBody>
      </p:sp>
    </p:spTree>
    <p:extLst>
      <p:ext uri="{BB962C8B-B14F-4D97-AF65-F5344CB8AC3E}">
        <p14:creationId xmlns:p14="http://schemas.microsoft.com/office/powerpoint/2010/main" val="271675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03FCF8-F185-1EF2-F919-4416AF7B0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284FEA-CDC1-B5B9-A470-630DB159D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496BE-95CD-32CC-8A58-F2F4603B6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4E3CD-F320-4D8D-8651-9BDEEB324BF2}" type="datetimeFigureOut">
              <a:rPr lang="en-US" smtClean="0"/>
              <a:t>12/7/2023</a:t>
            </a:fld>
            <a:endParaRPr lang="en-US"/>
          </a:p>
        </p:txBody>
      </p:sp>
      <p:sp>
        <p:nvSpPr>
          <p:cNvPr id="5" name="Footer Placeholder 4">
            <a:extLst>
              <a:ext uri="{FF2B5EF4-FFF2-40B4-BE49-F238E27FC236}">
                <a16:creationId xmlns:a16="http://schemas.microsoft.com/office/drawing/2014/main" id="{E152DF3D-4F86-018B-4AF1-669A05659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762AC0-F6D5-9AA5-E365-6B0881A15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93DAD-EBF7-4344-9DBF-F32D16CD0D79}" type="slidenum">
              <a:rPr lang="en-US" smtClean="0"/>
              <a:t>‹#›</a:t>
            </a:fld>
            <a:endParaRPr lang="en-US"/>
          </a:p>
        </p:txBody>
      </p:sp>
    </p:spTree>
    <p:extLst>
      <p:ext uri="{BB962C8B-B14F-4D97-AF65-F5344CB8AC3E}">
        <p14:creationId xmlns:p14="http://schemas.microsoft.com/office/powerpoint/2010/main" val="99682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AC071-AC2B-AD09-E2EA-7B6F1659FA73}"/>
              </a:ext>
            </a:extLst>
          </p:cNvPr>
          <p:cNvSpPr>
            <a:spLocks noGrp="1"/>
          </p:cNvSpPr>
          <p:nvPr>
            <p:ph type="ctrTitle"/>
          </p:nvPr>
        </p:nvSpPr>
        <p:spPr>
          <a:xfrm>
            <a:off x="1524000" y="443345"/>
            <a:ext cx="9144000" cy="3066618"/>
          </a:xfrm>
        </p:spPr>
        <p:txBody>
          <a:bodyPr>
            <a:normAutofit/>
          </a:bodyPr>
          <a:lstStyle/>
          <a:p>
            <a:r>
              <a:rPr lang="en-GB" sz="4000" b="1" cap="all" spc="0"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Industrial pharmacy lab </a:t>
            </a:r>
            <a:br>
              <a:rPr lang="en-GB" sz="6000" b="1" i="1" cap="all" spc="0" dirty="0">
                <a:ln w="0"/>
                <a:solidFill>
                  <a:schemeClr val="accent1">
                    <a:lumMod val="7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en-GB" sz="4000" b="1" i="1" cap="all" spc="0"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Quality control of parenteral dosage form</a:t>
            </a:r>
            <a:br>
              <a:rPr lang="en-GB" sz="4400" b="1" i="1" cap="all" spc="0" dirty="0">
                <a:ln w="0"/>
                <a:solidFill>
                  <a:schemeClr val="accent1">
                    <a:lumMod val="75000"/>
                  </a:schemeClr>
                </a:solidFill>
                <a:effectLst>
                  <a:reflection blurRad="12700" stA="50000" endPos="50000" dist="5000" dir="5400000" sy="-100000" rotWithShape="0"/>
                </a:effectLst>
              </a:rPr>
            </a:br>
            <a:endParaRPr lang="en-US" sz="4400" dirty="0"/>
          </a:p>
        </p:txBody>
      </p:sp>
      <p:sp>
        <p:nvSpPr>
          <p:cNvPr id="3" name="Subtitle 2">
            <a:extLst>
              <a:ext uri="{FF2B5EF4-FFF2-40B4-BE49-F238E27FC236}">
                <a16:creationId xmlns:a16="http://schemas.microsoft.com/office/drawing/2014/main" id="{23E6F643-420E-C4A2-3AFD-957117E23201}"/>
              </a:ext>
            </a:extLst>
          </p:cNvPr>
          <p:cNvSpPr>
            <a:spLocks noGrp="1"/>
          </p:cNvSpPr>
          <p:nvPr>
            <p:ph type="subTitle" idx="1"/>
          </p:nvPr>
        </p:nvSpPr>
        <p:spPr/>
        <p:txBody>
          <a:bodyPr/>
          <a:lstStyle/>
          <a:p>
            <a:r>
              <a:rPr lang="en-US" b="1" dirty="0">
                <a:latin typeface="Times New Roman" panose="02020603050405020304" pitchFamily="18" charset="0"/>
                <a:cs typeface="Times New Roman" panose="02020603050405020304" pitchFamily="18" charset="0"/>
              </a:rPr>
              <a:t>Presented by:</a:t>
            </a:r>
          </a:p>
          <a:p>
            <a:r>
              <a:rPr lang="en-US" b="1" dirty="0">
                <a:latin typeface="Times New Roman" panose="02020603050405020304" pitchFamily="18" charset="0"/>
                <a:cs typeface="Times New Roman" panose="02020603050405020304" pitchFamily="18" charset="0"/>
              </a:rPr>
              <a:t>Assistant Lecturer: Aula Jawad</a:t>
            </a:r>
          </a:p>
        </p:txBody>
      </p:sp>
    </p:spTree>
    <p:extLst>
      <p:ext uri="{BB962C8B-B14F-4D97-AF65-F5344CB8AC3E}">
        <p14:creationId xmlns:p14="http://schemas.microsoft.com/office/powerpoint/2010/main" val="382051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FE4D-6BB4-2585-87DA-D55A43197E4F}"/>
              </a:ext>
            </a:extLst>
          </p:cNvPr>
          <p:cNvSpPr>
            <a:spLocks noGrp="1"/>
          </p:cNvSpPr>
          <p:nvPr>
            <p:ph type="title"/>
          </p:nvPr>
        </p:nvSpPr>
        <p:spPr>
          <a:xfrm>
            <a:off x="838200" y="365125"/>
            <a:ext cx="10515600" cy="743239"/>
          </a:xfrm>
        </p:spPr>
        <p:txBody>
          <a:bodyPr>
            <a:normAutofit/>
          </a:bodyPr>
          <a:lstStyle/>
          <a:p>
            <a:r>
              <a:rPr lang="en-US" sz="3200" b="1" dirty="0">
                <a:latin typeface="Times New Roman" panose="02020603050405020304" pitchFamily="18" charset="0"/>
                <a:cs typeface="Times New Roman" panose="02020603050405020304" pitchFamily="18" charset="0"/>
              </a:rPr>
              <a:t>4. Antioxidants</a:t>
            </a:r>
          </a:p>
        </p:txBody>
      </p:sp>
      <p:sp>
        <p:nvSpPr>
          <p:cNvPr id="3" name="Content Placeholder 2">
            <a:extLst>
              <a:ext uri="{FF2B5EF4-FFF2-40B4-BE49-F238E27FC236}">
                <a16:creationId xmlns:a16="http://schemas.microsoft.com/office/drawing/2014/main" id="{CB440309-3ED2-388C-8328-EC8084564CC1}"/>
              </a:ext>
            </a:extLst>
          </p:cNvPr>
          <p:cNvSpPr>
            <a:spLocks noGrp="1"/>
          </p:cNvSpPr>
          <p:nvPr>
            <p:ph idx="1"/>
          </p:nvPr>
        </p:nvSpPr>
        <p:spPr>
          <a:xfrm>
            <a:off x="838200" y="1108364"/>
            <a:ext cx="10515600" cy="5068599"/>
          </a:xfrm>
        </p:spPr>
        <p:txBody>
          <a:bodyPr>
            <a:normAutofit/>
          </a:bodyPr>
          <a:lstStyle/>
          <a:p>
            <a:pPr algn="just"/>
            <a:r>
              <a:rPr lang="en-US" sz="2400" dirty="0">
                <a:latin typeface="Times New Roman" panose="02020603050405020304" pitchFamily="18" charset="0"/>
                <a:cs typeface="Times New Roman" panose="02020603050405020304" pitchFamily="18" charset="0"/>
              </a:rPr>
              <a:t>These are included in many formulations to protect the therapeutic agent from oxidation, particularly under accelerated conditions of thermal sterilization.</a:t>
            </a:r>
          </a:p>
          <a:p>
            <a:pPr algn="just"/>
            <a:r>
              <a:rPr lang="en-US" sz="2400" dirty="0">
                <a:latin typeface="Times New Roman" panose="02020603050405020304" pitchFamily="18" charset="0"/>
                <a:cs typeface="Times New Roman" panose="02020603050405020304" pitchFamily="18" charset="0"/>
              </a:rPr>
              <a:t>Vitamin C (ascorbic acid) and Vitamin E (alpha-tocopherol) can be used for this purpose. </a:t>
            </a:r>
          </a:p>
          <a:p>
            <a:pPr algn="just"/>
            <a:r>
              <a:rPr lang="en-US" sz="2400" dirty="0">
                <a:latin typeface="Times New Roman" panose="02020603050405020304" pitchFamily="18" charset="0"/>
                <a:cs typeface="Times New Roman" panose="02020603050405020304" pitchFamily="18" charset="0"/>
              </a:rPr>
              <a:t>Butylated </a:t>
            </a:r>
            <a:r>
              <a:rPr lang="en-US" sz="2400" dirty="0" err="1">
                <a:latin typeface="Times New Roman" panose="02020603050405020304" pitchFamily="18" charset="0"/>
                <a:cs typeface="Times New Roman" panose="02020603050405020304" pitchFamily="18" charset="0"/>
              </a:rPr>
              <a:t>hydroxyanisole</a:t>
            </a:r>
            <a:r>
              <a:rPr lang="en-US" sz="2400" dirty="0">
                <a:latin typeface="Times New Roman" panose="02020603050405020304" pitchFamily="18" charset="0"/>
                <a:cs typeface="Times New Roman" panose="02020603050405020304" pitchFamily="18" charset="0"/>
              </a:rPr>
              <a:t> (BHA) and butylated hydroxytoluene (BHT) are structurally similar antioxidants used in parenteral preparations either separately or in combination.</a:t>
            </a:r>
          </a:p>
          <a:p>
            <a:pPr algn="just"/>
            <a:r>
              <a:rPr lang="en-US" sz="2400" dirty="0">
                <a:latin typeface="Times New Roman" panose="02020603050405020304" pitchFamily="18" charset="0"/>
                <a:cs typeface="Times New Roman" panose="02020603050405020304" pitchFamily="18" charset="0"/>
              </a:rPr>
              <a:t>The most commonly used antioxidants are the </a:t>
            </a:r>
            <a:r>
              <a:rPr lang="en-US" sz="2400" dirty="0" err="1">
                <a:latin typeface="Times New Roman" panose="02020603050405020304" pitchFamily="18" charset="0"/>
                <a:cs typeface="Times New Roman" panose="02020603050405020304" pitchFamily="18" charset="0"/>
              </a:rPr>
              <a:t>sulphite</a:t>
            </a:r>
            <a:r>
              <a:rPr lang="en-US" sz="2400" dirty="0">
                <a:latin typeface="Times New Roman" panose="02020603050405020304" pitchFamily="18" charset="0"/>
                <a:cs typeface="Times New Roman" panose="02020603050405020304" pitchFamily="18" charset="0"/>
              </a:rPr>
              <a:t> salts. Sodium metabisulphite is used at concentrations between 0.01–0.1% w/v and also has some preservative properties. It is used as an antioxidant for acidic parenteral products.  </a:t>
            </a:r>
          </a:p>
          <a:p>
            <a:pPr algn="just"/>
            <a:r>
              <a:rPr lang="en-US" sz="2400" dirty="0">
                <a:latin typeface="Times New Roman" panose="02020603050405020304" pitchFamily="18" charset="0"/>
                <a:cs typeface="Times New Roman" panose="02020603050405020304" pitchFamily="18" charset="0"/>
              </a:rPr>
              <a:t> If the product is of neutral pH sodium </a:t>
            </a:r>
            <a:r>
              <a:rPr lang="en-US" sz="2400" dirty="0" err="1">
                <a:latin typeface="Times New Roman" panose="02020603050405020304" pitchFamily="18" charset="0"/>
                <a:cs typeface="Times New Roman" panose="02020603050405020304" pitchFamily="18" charset="0"/>
              </a:rPr>
              <a:t>bisulphite</a:t>
            </a:r>
            <a:r>
              <a:rPr lang="en-US" sz="2400" dirty="0">
                <a:latin typeface="Times New Roman" panose="02020603050405020304" pitchFamily="18" charset="0"/>
                <a:cs typeface="Times New Roman" panose="02020603050405020304" pitchFamily="18" charset="0"/>
              </a:rPr>
              <a:t> is used, whereas sodium </a:t>
            </a:r>
            <a:r>
              <a:rPr lang="en-US" sz="2400" dirty="0" err="1">
                <a:latin typeface="Times New Roman" panose="02020603050405020304" pitchFamily="18" charset="0"/>
                <a:cs typeface="Times New Roman" panose="02020603050405020304" pitchFamily="18" charset="0"/>
              </a:rPr>
              <a:t>sulphite</a:t>
            </a:r>
            <a:r>
              <a:rPr lang="en-US" sz="2400" dirty="0">
                <a:latin typeface="Times New Roman" panose="02020603050405020304" pitchFamily="18" charset="0"/>
                <a:cs typeface="Times New Roman" panose="02020603050405020304" pitchFamily="18" charset="0"/>
              </a:rPr>
              <a:t> is used as an antioxidant in alkali parenteral</a:t>
            </a:r>
          </a:p>
        </p:txBody>
      </p:sp>
    </p:spTree>
    <p:extLst>
      <p:ext uri="{BB962C8B-B14F-4D97-AF65-F5344CB8AC3E}">
        <p14:creationId xmlns:p14="http://schemas.microsoft.com/office/powerpoint/2010/main" val="231499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2B3B-E616-5A7F-001C-9AE1310EE9AE}"/>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5. Chelating agents</a:t>
            </a:r>
          </a:p>
        </p:txBody>
      </p:sp>
      <p:sp>
        <p:nvSpPr>
          <p:cNvPr id="3" name="Content Placeholder 2">
            <a:extLst>
              <a:ext uri="{FF2B5EF4-FFF2-40B4-BE49-F238E27FC236}">
                <a16:creationId xmlns:a16="http://schemas.microsoft.com/office/drawing/2014/main" id="{1322F22B-DC6D-8056-7E77-3DF5F729F352}"/>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are used to remove toxic metals, such as copper, iron, and zinc that generally catalyze oxidative degradation of drug molecules. </a:t>
            </a:r>
          </a:p>
          <a:p>
            <a:pPr algn="just"/>
            <a:r>
              <a:rPr lang="en-US" sz="2400" dirty="0">
                <a:latin typeface="Times New Roman" panose="02020603050405020304" pitchFamily="18" charset="0"/>
                <a:cs typeface="Times New Roman" panose="02020603050405020304" pitchFamily="18" charset="0"/>
              </a:rPr>
              <a:t>Examples of chelating agents used in parenteral products include citric acid at concentrations between 0.3–2.0% w/v and derivatives of ethylenediaminetetraacetic acid (EDTA) at concentrations between 0.0005–0.01% w/v.  </a:t>
            </a:r>
          </a:p>
          <a:p>
            <a:pPr algn="just"/>
            <a:r>
              <a:rPr lang="en-US" sz="2400" dirty="0">
                <a:latin typeface="Times New Roman" panose="02020603050405020304" pitchFamily="18" charset="0"/>
                <a:cs typeface="Times New Roman" panose="02020603050405020304" pitchFamily="18" charset="0"/>
              </a:rPr>
              <a:t> Citric acid can also be used to adjust the pH of formulations and EDTA compounds possess preservative properties.</a:t>
            </a:r>
          </a:p>
        </p:txBody>
      </p:sp>
    </p:spTree>
    <p:extLst>
      <p:ext uri="{BB962C8B-B14F-4D97-AF65-F5344CB8AC3E}">
        <p14:creationId xmlns:p14="http://schemas.microsoft.com/office/powerpoint/2010/main" val="222511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3CD0-8E42-4DA1-A78B-3FF53167B15F}"/>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6. Tonicity Adjusting Agents </a:t>
            </a:r>
          </a:p>
        </p:txBody>
      </p:sp>
      <p:sp>
        <p:nvSpPr>
          <p:cNvPr id="3" name="Content Placeholder 2">
            <a:extLst>
              <a:ext uri="{FF2B5EF4-FFF2-40B4-BE49-F238E27FC236}">
                <a16:creationId xmlns:a16="http://schemas.microsoft.com/office/drawing/2014/main" id="{75C24354-DFC8-E74C-DEAC-C16C4EEFFC9C}"/>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Parenteral formulations should be isotonic with human plasma to avoid damage to the tissues. However, not all drugs at their recommended dosage are isotonic with blood, thus requiring the addition of a tonicity adjusting agent to the formulation. </a:t>
            </a:r>
          </a:p>
          <a:p>
            <a:pPr algn="just"/>
            <a:endParaRPr lang="en-US" sz="2400"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Containers: </a:t>
            </a:r>
          </a:p>
          <a:p>
            <a:pPr algn="just"/>
            <a:r>
              <a:rPr lang="en-US" sz="2400" dirty="0">
                <a:latin typeface="Times New Roman" panose="02020603050405020304" pitchFamily="18" charset="0"/>
                <a:cs typeface="Times New Roman" panose="02020603050405020304" pitchFamily="18" charset="0"/>
              </a:rPr>
              <a:t>They must be inert, non-toxic, easy to transport, easy to sterilize, and easily cleaned. </a:t>
            </a:r>
          </a:p>
          <a:p>
            <a:pPr marL="0" indent="0" algn="just">
              <a:buNone/>
            </a:pPr>
            <a:r>
              <a:rPr lang="en-US" sz="2400" dirty="0">
                <a:latin typeface="Times New Roman" panose="02020603050405020304" pitchFamily="18" charset="0"/>
                <a:cs typeface="Times New Roman" panose="02020603050405020304" pitchFamily="18" charset="0"/>
              </a:rPr>
              <a:t>• We have 2 types of plastic and glass containers, and each has advantages and disadvantages.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46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162D-1737-4B64-64FD-6FFD24C56841}"/>
              </a:ext>
            </a:extLst>
          </p:cNvPr>
          <p:cNvSpPr>
            <a:spLocks noGrp="1"/>
          </p:cNvSpPr>
          <p:nvPr>
            <p:ph type="title"/>
          </p:nvPr>
        </p:nvSpPr>
        <p:spPr>
          <a:xfrm>
            <a:off x="838200" y="-360218"/>
            <a:ext cx="10515600" cy="166254"/>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5E3E7B0C-6219-8488-6D8B-55C53B61C825}"/>
              </a:ext>
            </a:extLst>
          </p:cNvPr>
          <p:cNvPicPr>
            <a:picLocks noGrp="1" noChangeAspect="1"/>
          </p:cNvPicPr>
          <p:nvPr>
            <p:ph idx="1"/>
          </p:nvPr>
        </p:nvPicPr>
        <p:blipFill>
          <a:blip r:embed="rId2"/>
          <a:stretch>
            <a:fillRect/>
          </a:stretch>
        </p:blipFill>
        <p:spPr>
          <a:xfrm>
            <a:off x="1835727" y="900545"/>
            <a:ext cx="7869381" cy="5276418"/>
          </a:xfrm>
          <a:prstGeom prst="rect">
            <a:avLst/>
          </a:prstGeom>
        </p:spPr>
      </p:pic>
    </p:spTree>
    <p:extLst>
      <p:ext uri="{BB962C8B-B14F-4D97-AF65-F5344CB8AC3E}">
        <p14:creationId xmlns:p14="http://schemas.microsoft.com/office/powerpoint/2010/main" val="248263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F0ED-3263-820B-25A9-96DF2E35C19B}"/>
              </a:ext>
            </a:extLst>
          </p:cNvPr>
          <p:cNvSpPr>
            <a:spLocks noGrp="1"/>
          </p:cNvSpPr>
          <p:nvPr>
            <p:ph type="title"/>
          </p:nvPr>
        </p:nvSpPr>
        <p:spPr>
          <a:xfrm>
            <a:off x="838200" y="365125"/>
            <a:ext cx="10515600" cy="798657"/>
          </a:xfrm>
        </p:spPr>
        <p:txBody>
          <a:bodyPr/>
          <a:lstStyle/>
          <a:p>
            <a:r>
              <a:rPr lang="en-US" b="1" dirty="0">
                <a:solidFill>
                  <a:srgbClr val="FF0000"/>
                </a:solidFill>
                <a:latin typeface="Times New Roman" panose="02020603050405020304" pitchFamily="18" charset="0"/>
                <a:cs typeface="Times New Roman" panose="02020603050405020304" pitchFamily="18" charset="0"/>
              </a:rPr>
              <a:t>Quality control tests of parenteral</a:t>
            </a:r>
          </a:p>
        </p:txBody>
      </p:sp>
      <p:sp>
        <p:nvSpPr>
          <p:cNvPr id="3" name="Content Placeholder 2">
            <a:extLst>
              <a:ext uri="{FF2B5EF4-FFF2-40B4-BE49-F238E27FC236}">
                <a16:creationId xmlns:a16="http://schemas.microsoft.com/office/drawing/2014/main" id="{966EDB84-BA40-86A8-7405-122AFB2826BC}"/>
              </a:ext>
            </a:extLst>
          </p:cNvPr>
          <p:cNvSpPr>
            <a:spLocks noGrp="1"/>
          </p:cNvSpPr>
          <p:nvPr>
            <p:ph idx="1"/>
          </p:nvPr>
        </p:nvSpPr>
        <p:spPr>
          <a:xfrm>
            <a:off x="838200" y="1530927"/>
            <a:ext cx="10515600" cy="4646036"/>
          </a:xfrm>
        </p:spPr>
        <p:txBody>
          <a:bodyPr>
            <a:normAutofit fontScale="62500" lnSpcReduction="20000"/>
          </a:bodyPr>
          <a:lstStyle/>
          <a:p>
            <a:pPr algn="just"/>
            <a:r>
              <a:rPr lang="en-US" sz="4400" b="1" dirty="0">
                <a:latin typeface="Times New Roman" panose="02020603050405020304" pitchFamily="18" charset="0"/>
                <a:cs typeface="Times New Roman" panose="02020603050405020304" pitchFamily="18" charset="0"/>
              </a:rPr>
              <a:t>Leaker test:</a:t>
            </a:r>
          </a:p>
          <a:p>
            <a:pPr algn="just"/>
            <a:r>
              <a:rPr lang="en-US" sz="3800" dirty="0">
                <a:latin typeface="Times New Roman" panose="02020603050405020304" pitchFamily="18" charset="0"/>
                <a:cs typeface="Times New Roman" panose="02020603050405020304" pitchFamily="18" charset="0"/>
              </a:rPr>
              <a:t> is mainly used to determine the efficiency of the sealing so the incompletely sealed ampoules may be discarded</a:t>
            </a:r>
          </a:p>
          <a:p>
            <a:pPr marL="342900" lvl="0" indent="-342900" algn="just">
              <a:lnSpc>
                <a:spcPct val="150000"/>
              </a:lnSpc>
              <a:spcAft>
                <a:spcPts val="1000"/>
              </a:spcAft>
              <a:buFont typeface="Wingdings 2" panose="05020102010507070707" pitchFamily="18" charset="2"/>
              <a:buChar char=""/>
              <a:tabLst>
                <a:tab pos="457200" algn="l"/>
              </a:tabLst>
            </a:pP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The leaker test is performed by immersing the ampoules in a dye solution, such as 1% Methylene blue, and applying a Vacuum (</a:t>
            </a:r>
            <a:r>
              <a:rPr lang="en-US" sz="3400" dirty="0" err="1">
                <a:effectLst/>
                <a:latin typeface="Times New Roman" panose="02020603050405020304" pitchFamily="18" charset="0"/>
                <a:ea typeface="Times New Roman" panose="02020603050405020304" pitchFamily="18" charset="0"/>
                <a:cs typeface="Times New Roman" panose="02020603050405020304" pitchFamily="18" charset="0"/>
              </a:rPr>
              <a:t>Negetive</a:t>
            </a: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 pressure) at least 27 inches Hg or more of vacuum is created for about15- 30 mins.</a:t>
            </a:r>
            <a:endParaRPr lang="en-IN" sz="3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Wingdings 2" panose="05020102010507070707" pitchFamily="18" charset="2"/>
              <a:buChar char=""/>
              <a:tabLst>
                <a:tab pos="457200" algn="l"/>
              </a:tabLst>
            </a:pP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This negative pressure causes the methylene blue solution to enter the ampoules with defective sealing.</a:t>
            </a:r>
            <a:endParaRPr lang="en-IN" sz="3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Wingdings 2" panose="05020102010507070707" pitchFamily="18" charset="2"/>
              <a:buChar char=""/>
              <a:tabLst>
                <a:tab pos="457200" algn="l"/>
              </a:tabLst>
            </a:pP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The vacuum is released; ampoules are washed externally and the presence of dye in the ampoules. The presence of dye confirms the leakage.</a:t>
            </a:r>
            <a:endParaRPr lang="en-IN" sz="3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14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0413-6D90-E891-5707-038BA329022A}"/>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Clarity test</a:t>
            </a:r>
          </a:p>
        </p:txBody>
      </p:sp>
      <p:sp>
        <p:nvSpPr>
          <p:cNvPr id="3" name="Content Placeholder 2">
            <a:extLst>
              <a:ext uri="{FF2B5EF4-FFF2-40B4-BE49-F238E27FC236}">
                <a16:creationId xmlns:a16="http://schemas.microsoft.com/office/drawing/2014/main" id="{157DD2CA-103D-1170-BFC6-B6A456501F16}"/>
              </a:ext>
            </a:extLst>
          </p:cNvPr>
          <p:cNvSpPr>
            <a:spLocks noGrp="1"/>
          </p:cNvSpPr>
          <p:nvPr>
            <p:ph idx="1"/>
          </p:nvPr>
        </p:nvSpPr>
        <p:spPr>
          <a:xfrm>
            <a:off x="838200" y="1524000"/>
            <a:ext cx="10515600" cy="4652963"/>
          </a:xfrm>
        </p:spPr>
        <p:txBody>
          <a:bodyPr>
            <a:normAutofit lnSpcReduction="10000"/>
          </a:bodyPr>
          <a:lstStyle/>
          <a:p>
            <a:pPr algn="just">
              <a:lnSpc>
                <a:spcPct val="110000"/>
              </a:lnSpc>
            </a:pP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Method A-Visual method</a:t>
            </a:r>
            <a:endParaRPr lang="en-US" sz="2400" dirty="0">
              <a:latin typeface="Times New Roman" panose="02020603050405020304" pitchFamily="18" charset="0"/>
              <a:cs typeface="Times New Roman" panose="02020603050405020304" pitchFamily="18" charset="0"/>
            </a:endParaRPr>
          </a:p>
          <a:p>
            <a:pPr algn="just">
              <a:lnSpc>
                <a:spcPct val="110000"/>
              </a:lnSpc>
            </a:pPr>
            <a:r>
              <a:rPr lang="en-US" sz="2400" dirty="0">
                <a:latin typeface="Times New Roman" panose="02020603050405020304" pitchFamily="18" charset="0"/>
                <a:cs typeface="Times New Roman" panose="02020603050405020304" pitchFamily="18" charset="0"/>
              </a:rPr>
              <a:t>This is done by visually inspecting each externally clean container under a good light, baffled against reflection into the eyes and viewed against a black and white background.</a:t>
            </a:r>
          </a:p>
          <a:p>
            <a:pPr algn="just">
              <a:lnSpc>
                <a:spcPct val="11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containers are slowly inverted and rotated and the contents are examined for the presence of any foreign particles. </a:t>
            </a:r>
          </a:p>
          <a:p>
            <a:pPr algn="just">
              <a:lnSpc>
                <a:spcPct val="110000"/>
              </a:lnSpc>
            </a:pP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Method B-Microscopic particle count test:</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measured sample solution is filtered through a membrane filter. The collected particles on the surface of the filter are then counted with the help of a microscope at 100 X magnification. The whole method is carried out under aseptic conditions. </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57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2E9D-E188-7D10-FA22-51A0A524B15F}"/>
              </a:ext>
            </a:extLst>
          </p:cNvPr>
          <p:cNvSpPr>
            <a:spLocks noGrp="1"/>
          </p:cNvSpPr>
          <p:nvPr>
            <p:ph type="title"/>
          </p:nvPr>
        </p:nvSpPr>
        <p:spPr>
          <a:xfrm>
            <a:off x="838200" y="365126"/>
            <a:ext cx="10515600" cy="937202"/>
          </a:xfrm>
        </p:spPr>
        <p:txBody>
          <a:bodyPr>
            <a:normAutofit/>
          </a:bodyPr>
          <a:lstStyle/>
          <a:p>
            <a:r>
              <a:rPr lang="en-US" sz="4000" b="1" dirty="0">
                <a:latin typeface="Times New Roman" panose="02020603050405020304" pitchFamily="18" charset="0"/>
                <a:cs typeface="Times New Roman" panose="02020603050405020304" pitchFamily="18" charset="0"/>
              </a:rPr>
              <a:t>Pyrogen test</a:t>
            </a:r>
          </a:p>
        </p:txBody>
      </p:sp>
      <p:sp>
        <p:nvSpPr>
          <p:cNvPr id="3" name="Content Placeholder 2">
            <a:extLst>
              <a:ext uri="{FF2B5EF4-FFF2-40B4-BE49-F238E27FC236}">
                <a16:creationId xmlns:a16="http://schemas.microsoft.com/office/drawing/2014/main" id="{59C9766C-D9EA-BBF5-A402-16FC919D05D5}"/>
              </a:ext>
            </a:extLst>
          </p:cNvPr>
          <p:cNvSpPr>
            <a:spLocks noGrp="1"/>
          </p:cNvSpPr>
          <p:nvPr>
            <p:ph idx="1"/>
          </p:nvPr>
        </p:nvSpPr>
        <p:spPr>
          <a:xfrm>
            <a:off x="838200" y="1302328"/>
            <a:ext cx="10515600" cy="5049981"/>
          </a:xfrm>
        </p:spPr>
        <p:txBody>
          <a:bodyPr>
            <a:normAutofit/>
          </a:bodyPr>
          <a:lstStyle/>
          <a:p>
            <a:pPr algn="just"/>
            <a:r>
              <a:rPr lang="en-US" sz="2400" b="1" i="1" dirty="0">
                <a:latin typeface="Times New Roman" panose="02020603050405020304" pitchFamily="18" charset="0"/>
                <a:cs typeface="Times New Roman" panose="02020603050405020304" pitchFamily="18" charset="0"/>
              </a:rPr>
              <a:t>A. Rabbit test (in vivo test)</a:t>
            </a:r>
          </a:p>
          <a:p>
            <a:pPr algn="just"/>
            <a:r>
              <a:rPr lang="en-US" sz="2400" dirty="0">
                <a:latin typeface="Times New Roman" panose="02020603050405020304" pitchFamily="18" charset="0"/>
                <a:cs typeface="Times New Roman" panose="02020603050405020304" pitchFamily="18" charset="0"/>
              </a:rPr>
              <a:t>The pyrogens are products of the metabolism of the microorganism which will produce a rise in body temperature 1 hour after injection.</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Insert a clinical thermometer into the rectum of each rabbit and normal reading of body temp. are taken before the injection of the test solution. Two readings are taken at an interval of 30 mins and the mean is calculated. This reading is the initial temp. of the rabbits</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test solution is injected into the ear vein of each rabbit. The volume of injection is 10 ml/kg and not less than 0.5 ml/kg of body weight.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Record the temperature of each animal at half-hourly intervals for 3 hours after injection.</a:t>
            </a:r>
          </a:p>
          <a:p>
            <a:pPr marL="0" indent="0" algn="just">
              <a:buNone/>
            </a:pP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7007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A959-6F2B-8609-F29A-CF0257F82CD7}"/>
              </a:ext>
            </a:extLst>
          </p:cNvPr>
          <p:cNvSpPr>
            <a:spLocks noGrp="1"/>
          </p:cNvSpPr>
          <p:nvPr>
            <p:ph type="title"/>
          </p:nvPr>
        </p:nvSpPr>
        <p:spPr/>
        <p:txBody>
          <a:bodyPr/>
          <a:lstStyle/>
          <a:p>
            <a:endParaRPr lang="en-US" dirty="0"/>
          </a:p>
        </p:txBody>
      </p:sp>
      <p:pic>
        <p:nvPicPr>
          <p:cNvPr id="4" name="table">
            <a:extLst>
              <a:ext uri="{FF2B5EF4-FFF2-40B4-BE49-F238E27FC236}">
                <a16:creationId xmlns:a16="http://schemas.microsoft.com/office/drawing/2014/main" id="{6DED420A-E4DE-1263-2067-433B10368E78}"/>
              </a:ext>
            </a:extLst>
          </p:cNvPr>
          <p:cNvPicPr>
            <a:picLocks noGrp="1" noChangeAspect="1"/>
          </p:cNvPicPr>
          <p:nvPr>
            <p:ph idx="1"/>
          </p:nvPr>
        </p:nvPicPr>
        <p:blipFill>
          <a:blip r:embed="rId2"/>
          <a:stretch>
            <a:fillRect/>
          </a:stretch>
        </p:blipFill>
        <p:spPr>
          <a:xfrm>
            <a:off x="2151546" y="3016250"/>
            <a:ext cx="7888908" cy="2809585"/>
          </a:xfrm>
          <a:prstGeom prst="rect">
            <a:avLst/>
          </a:prstGeom>
        </p:spPr>
      </p:pic>
      <p:sp>
        <p:nvSpPr>
          <p:cNvPr id="6" name="TextBox 5">
            <a:extLst>
              <a:ext uri="{FF2B5EF4-FFF2-40B4-BE49-F238E27FC236}">
                <a16:creationId xmlns:a16="http://schemas.microsoft.com/office/drawing/2014/main" id="{42AF9122-AE30-CF4E-7322-E47B92D2DF2F}"/>
              </a:ext>
            </a:extLst>
          </p:cNvPr>
          <p:cNvSpPr txBox="1"/>
          <p:nvPr/>
        </p:nvSpPr>
        <p:spPr>
          <a:xfrm>
            <a:off x="1191491" y="1690688"/>
            <a:ext cx="9656618" cy="1200329"/>
          </a:xfrm>
          <a:prstGeom prst="rect">
            <a:avLst/>
          </a:prstGeom>
          <a:noFill/>
        </p:spPr>
        <p:txBody>
          <a:bodyPr wrap="square">
            <a:spAutoFit/>
          </a:bodyPr>
          <a:lstStyle/>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difference between the initial temperature and the maximum temperature which is the highest temperature recorded for a rabbit is taken to be its response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60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01F7-1A5F-9DAC-3368-19D396DD355E}"/>
              </a:ext>
            </a:extLst>
          </p:cNvPr>
          <p:cNvSpPr>
            <a:spLocks noGrp="1"/>
          </p:cNvSpPr>
          <p:nvPr>
            <p:ph type="title"/>
          </p:nvPr>
        </p:nvSpPr>
        <p:spPr/>
        <p:txBody>
          <a:bodyPr>
            <a:normAutofit/>
          </a:bodyPr>
          <a:lstStyle/>
          <a:p>
            <a:r>
              <a:rPr lang="en-US" sz="4000" b="1" i="1" dirty="0">
                <a:effectLst/>
                <a:latin typeface="Times New Roman" panose="02020603050405020304" pitchFamily="18" charset="0"/>
                <a:ea typeface="Times New Roman" panose="02020603050405020304" pitchFamily="18" charset="0"/>
                <a:cs typeface="Times New Roman" panose="02020603050405020304" pitchFamily="18" charset="0"/>
              </a:rPr>
              <a:t> B. LAL (Limulus Amoebocyte Lysate) test</a:t>
            </a:r>
            <a:endParaRPr lang="en-US" sz="4000" i="1" dirty="0"/>
          </a:p>
        </p:txBody>
      </p:sp>
      <p:sp>
        <p:nvSpPr>
          <p:cNvPr id="3" name="Content Placeholder 2">
            <a:extLst>
              <a:ext uri="{FF2B5EF4-FFF2-40B4-BE49-F238E27FC236}">
                <a16:creationId xmlns:a16="http://schemas.microsoft.com/office/drawing/2014/main" id="{8C8A0099-4E22-2CF1-DD0B-B3EAFF9D411F}"/>
              </a:ext>
            </a:extLst>
          </p:cNvPr>
          <p:cNvSpPr>
            <a:spLocks noGrp="1"/>
          </p:cNvSpPr>
          <p:nvPr>
            <p:ph idx="1"/>
          </p:nvPr>
        </p:nvSpPr>
        <p:spPr>
          <a:xfrm>
            <a:off x="838200" y="2410691"/>
            <a:ext cx="10515600" cy="3766272"/>
          </a:xfrm>
        </p:spPr>
        <p:txBody>
          <a:bodyPr>
            <a:normAutofit/>
          </a:bodyPr>
          <a:lstStyle/>
          <a:p>
            <a:pPr marL="342900" lvl="0" indent="-342900" algn="just">
              <a:lnSpc>
                <a:spcPct val="150000"/>
              </a:lnSpc>
              <a:spcAft>
                <a:spcPts val="1000"/>
              </a:spcAft>
              <a:buFont typeface="Wingdings 2" panose="050201020105070707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a sensitive test used to detect endotoxins from gram-negative bacteria.</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Wingdings 2" panose="050201020105070707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lysate is obtained by the lysis of amoebocytes (blood cells) of the horseshoe crab,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Limulus polyphemus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Wingdings 2" panose="050201020105070707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addition of a solution containing endotoxins to a solution of a lysate produces turbidity, precipitation, or gelatin of the mixture</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07F1B0E-6E6F-B53A-1A28-5406D5DD1C19}"/>
              </a:ext>
            </a:extLst>
          </p:cNvPr>
          <p:cNvPicPr>
            <a:picLocks noChangeAspect="1"/>
          </p:cNvPicPr>
          <p:nvPr/>
        </p:nvPicPr>
        <p:blipFill>
          <a:blip r:embed="rId2"/>
          <a:stretch>
            <a:fillRect/>
          </a:stretch>
        </p:blipFill>
        <p:spPr>
          <a:xfrm>
            <a:off x="9836727" y="263236"/>
            <a:ext cx="2279072" cy="2064328"/>
          </a:xfrm>
          <a:prstGeom prst="rect">
            <a:avLst/>
          </a:prstGeom>
        </p:spPr>
      </p:pic>
    </p:spTree>
    <p:extLst>
      <p:ext uri="{BB962C8B-B14F-4D97-AF65-F5344CB8AC3E}">
        <p14:creationId xmlns:p14="http://schemas.microsoft.com/office/powerpoint/2010/main" val="41266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8076-E0D2-792A-516E-3298FE542B87}"/>
              </a:ext>
            </a:extLst>
          </p:cNvPr>
          <p:cNvSpPr>
            <a:spLocks noGrp="1"/>
          </p:cNvSpPr>
          <p:nvPr>
            <p:ph type="title"/>
          </p:nvPr>
        </p:nvSpPr>
        <p:spPr/>
        <p:txBody>
          <a:bodyPr>
            <a:normAutofit/>
          </a:bodyPr>
          <a:lstStyle/>
          <a:p>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STERILITY TEST</a:t>
            </a:r>
            <a:endParaRPr lang="en-US" sz="3600" dirty="0"/>
          </a:p>
        </p:txBody>
      </p:sp>
      <p:sp>
        <p:nvSpPr>
          <p:cNvPr id="3" name="Content Placeholder 2">
            <a:extLst>
              <a:ext uri="{FF2B5EF4-FFF2-40B4-BE49-F238E27FC236}">
                <a16:creationId xmlns:a16="http://schemas.microsoft.com/office/drawing/2014/main" id="{5D8D87E1-9EEB-DA22-D03D-1C49E2522A10}"/>
              </a:ext>
            </a:extLst>
          </p:cNvPr>
          <p:cNvSpPr>
            <a:spLocks noGrp="1"/>
          </p:cNvSpPr>
          <p:nvPr>
            <p:ph idx="1"/>
          </p:nvPr>
        </p:nvSpPr>
        <p:spPr/>
        <p:txBody>
          <a:bodyPr>
            <a:normAutofit/>
          </a:bodyPr>
          <a:lstStyle/>
          <a:p>
            <a:pPr marL="342900" lvl="0" indent="-342900" algn="just">
              <a:lnSpc>
                <a:spcPct val="110000"/>
              </a:lnSpc>
              <a:spcAft>
                <a:spcPts val="1000"/>
              </a:spcAft>
              <a:buFont typeface="Wingdings 2" panose="05020102010507070707" pitchFamily="18" charset="2"/>
              <a:buChar char=""/>
              <a:tabLst>
                <a:tab pos="45720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Sterility test is used to identify the presence or absence of viable microorganisms in sterile preparations that are required to be sterile.</a:t>
            </a:r>
            <a:endParaRPr lang="en-I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0000"/>
              </a:lnSpc>
              <a:spcAft>
                <a:spcPts val="1000"/>
              </a:spcAft>
              <a:buFont typeface="Wingdings 2" panose="05020102010507070707" pitchFamily="18" charset="2"/>
              <a:buChar char=""/>
              <a:tabLst>
                <a:tab pos="45720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The test is carried out under aseptic conditions to avoid contamination of the product during the test.</a:t>
            </a:r>
            <a:endParaRPr lang="en-I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The test is based on the principle that when micro-organisms are supplied with nutrient medium and water and incubated at a favorable temperature, then the micro-organisms will multiply. The presence of microorganisms can be identified by the turbidity in the clear medium. </a:t>
            </a:r>
            <a:endParaRPr lang="en-I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121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13C1-457D-E568-91A0-08A333FDE7E2}"/>
              </a:ext>
            </a:extLst>
          </p:cNvPr>
          <p:cNvSpPr>
            <a:spLocks noGrp="1"/>
          </p:cNvSpPr>
          <p:nvPr>
            <p:ph type="ctrTitle"/>
          </p:nvPr>
        </p:nvSpPr>
        <p:spPr>
          <a:xfrm>
            <a:off x="1524000" y="-55418"/>
            <a:ext cx="9144000" cy="55418"/>
          </a:xfrm>
        </p:spPr>
        <p:txBody>
          <a:bodyPr>
            <a:normAutofit fontScale="90000"/>
          </a:bodyPr>
          <a:lstStyle/>
          <a:p>
            <a:endParaRPr lang="en-US" dirty="0"/>
          </a:p>
        </p:txBody>
      </p:sp>
      <p:sp>
        <p:nvSpPr>
          <p:cNvPr id="3" name="Subtitle 2">
            <a:extLst>
              <a:ext uri="{FF2B5EF4-FFF2-40B4-BE49-F238E27FC236}">
                <a16:creationId xmlns:a16="http://schemas.microsoft.com/office/drawing/2014/main" id="{24834C2A-E6F8-B018-F3A9-30C25942CEC0}"/>
              </a:ext>
            </a:extLst>
          </p:cNvPr>
          <p:cNvSpPr>
            <a:spLocks noGrp="1"/>
          </p:cNvSpPr>
          <p:nvPr>
            <p:ph type="subTitle" idx="1"/>
          </p:nvPr>
        </p:nvSpPr>
        <p:spPr>
          <a:xfrm>
            <a:off x="1246909" y="519545"/>
            <a:ext cx="9421091" cy="4738255"/>
          </a:xfrm>
        </p:spPr>
        <p:txBody>
          <a:bodyPr>
            <a:normAutofit lnSpcReduction="10000"/>
          </a:bodyPr>
          <a:lstStyle/>
          <a:p>
            <a:pPr algn="just">
              <a:lnSpc>
                <a:spcPct val="100000"/>
              </a:lnSpc>
            </a:pPr>
            <a:r>
              <a:rPr lang="en-US" dirty="0" err="1">
                <a:latin typeface="Times New Roman" panose="02020603050405020304" pitchFamily="18" charset="0"/>
                <a:cs typeface="Times New Roman" panose="02020603050405020304" pitchFamily="18" charset="0"/>
              </a:rPr>
              <a:t>parenterals</a:t>
            </a:r>
            <a:r>
              <a:rPr lang="en-US" dirty="0">
                <a:latin typeface="Times New Roman" panose="02020603050405020304" pitchFamily="18" charset="0"/>
                <a:cs typeface="Times New Roman" panose="02020603050405020304" pitchFamily="18" charset="0"/>
              </a:rPr>
              <a:t> are dosage forms and therapeutic agents that are free from microorganisms. They belong to a large category (sterile products that include parenteral, </a:t>
            </a:r>
            <a:r>
              <a:rPr lang="en-US" dirty="0" err="1">
                <a:latin typeface="Times New Roman" panose="02020603050405020304" pitchFamily="18" charset="0"/>
                <a:cs typeface="Times New Roman" panose="02020603050405020304" pitchFamily="18" charset="0"/>
              </a:rPr>
              <a:t>ophthalmics</a:t>
            </a:r>
            <a:r>
              <a:rPr lang="en-US" dirty="0">
                <a:latin typeface="Times New Roman" panose="02020603050405020304" pitchFamily="18" charset="0"/>
                <a:cs typeface="Times New Roman" panose="02020603050405020304" pitchFamily="18" charset="0"/>
              </a:rPr>
              <a:t>, and irrigating preparations).</a:t>
            </a:r>
          </a:p>
          <a:p>
            <a:pPr algn="just">
              <a:lnSpc>
                <a:spcPct val="100000"/>
              </a:lnSpc>
            </a:pPr>
            <a:r>
              <a:rPr lang="en-US" dirty="0">
                <a:latin typeface="Times New Roman" panose="02020603050405020304" pitchFamily="18" charset="0"/>
                <a:cs typeface="Times New Roman" panose="02020603050405020304" pitchFamily="18" charset="0"/>
              </a:rPr>
              <a:t> </a:t>
            </a:r>
          </a:p>
          <a:p>
            <a:pPr algn="just">
              <a:lnSpc>
                <a:spcPct val="100000"/>
              </a:lnSpc>
            </a:pPr>
            <a:r>
              <a:rPr lang="en-US" dirty="0">
                <a:latin typeface="Times New Roman" panose="02020603050405020304" pitchFamily="18" charset="0"/>
                <a:cs typeface="Times New Roman" panose="02020603050405020304" pitchFamily="18" charset="0"/>
              </a:rPr>
              <a:t>They are considered unique among other dosage forms since they are injected through the skin or mucus membrane into the internal body compartments, so they must be free from microbial contamination and toxic components as well as possess a high level of purity.</a:t>
            </a:r>
          </a:p>
          <a:p>
            <a:pPr algn="just">
              <a:lnSpc>
                <a:spcPct val="10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They are packaged in either single-dose or multidose containers. </a:t>
            </a:r>
          </a:p>
          <a:p>
            <a:pPr algn="just">
              <a:lnSpc>
                <a:spcPct val="100000"/>
              </a:lnSpc>
            </a:pP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b="1" dirty="0">
                <a:solidFill>
                  <a:srgbClr val="FF0000"/>
                </a:solidFill>
                <a:latin typeface="Times New Roman" panose="02020603050405020304" pitchFamily="18" charset="0"/>
                <a:cs typeface="Times New Roman" panose="02020603050405020304" pitchFamily="18" charset="0"/>
              </a:rPr>
              <a:t>Advantages and disadvantages of </a:t>
            </a:r>
            <a:r>
              <a:rPr lang="en-US" b="1" dirty="0" err="1">
                <a:solidFill>
                  <a:srgbClr val="FF0000"/>
                </a:solidFill>
                <a:latin typeface="Times New Roman" panose="02020603050405020304" pitchFamily="18" charset="0"/>
                <a:cs typeface="Times New Roman" panose="02020603050405020304" pitchFamily="18" charset="0"/>
              </a:rPr>
              <a:t>parenterals</a:t>
            </a:r>
            <a:r>
              <a:rPr 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313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F9EB-BE08-1E45-6175-D311881C71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702CD3-1DAB-B45B-542E-B1CAAE214DC1}"/>
              </a:ext>
            </a:extLst>
          </p:cNvPr>
          <p:cNvSpPr>
            <a:spLocks noGrp="1"/>
          </p:cNvSpPr>
          <p:nvPr>
            <p:ph idx="1"/>
          </p:nvPr>
        </p:nvSpPr>
        <p:spPr/>
        <p: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 DIRECT INOCULATION METHOD</a:t>
            </a:r>
          </a:p>
          <a:p>
            <a:r>
              <a:rPr lang="en-US" sz="2400" b="1" dirty="0">
                <a:latin typeface="Times New Roman" panose="02020603050405020304" pitchFamily="18" charset="0"/>
                <a:cs typeface="Times New Roman" panose="02020603050405020304" pitchFamily="18" charset="0"/>
              </a:rPr>
              <a:t>B.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MEMBRANE FILTRATION METHOD: used for ??</a:t>
            </a:r>
            <a:endPar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Incubate the media- </a:t>
            </a: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FTM (Fluid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Thioglycollate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Medium)  for anaerobic growth at 20ºc- 25ºc </a:t>
            </a: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SCDM (Soyabean-casein Digest Medium) for aerobic growth and fungi at 30ºc- 35ºc for not less than 14 days.</a:t>
            </a:r>
            <a:endParaRPr lang="en-IN"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255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D457-F410-2FEC-1BE7-94CE51C7747E}"/>
              </a:ext>
            </a:extLst>
          </p:cNvPr>
          <p:cNvSpPr>
            <a:spLocks noGrp="1"/>
          </p:cNvSpPr>
          <p:nvPr>
            <p:ph type="title"/>
          </p:nvPr>
        </p:nvSpPr>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Classification of Parenteral Preparations </a:t>
            </a:r>
          </a:p>
        </p:txBody>
      </p:sp>
      <p:sp>
        <p:nvSpPr>
          <p:cNvPr id="3" name="Content Placeholder 2">
            <a:extLst>
              <a:ext uri="{FF2B5EF4-FFF2-40B4-BE49-F238E27FC236}">
                <a16:creationId xmlns:a16="http://schemas.microsoft.com/office/drawing/2014/main" id="{8C702BD3-1F0B-B8F5-F61C-CC2BE6AA59DC}"/>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1)Injections:</a:t>
            </a:r>
          </a:p>
          <a:p>
            <a:r>
              <a:rPr lang="en-US" sz="2400" dirty="0">
                <a:latin typeface="Times New Roman" panose="02020603050405020304" pitchFamily="18" charset="0"/>
                <a:cs typeface="Times New Roman" panose="02020603050405020304" pitchFamily="18" charset="0"/>
              </a:rPr>
              <a:t>2)Infusions:</a:t>
            </a:r>
          </a:p>
          <a:p>
            <a:r>
              <a:rPr lang="en-US" sz="2400" dirty="0">
                <a:latin typeface="Times New Roman" panose="02020603050405020304" pitchFamily="18" charset="0"/>
                <a:cs typeface="Times New Roman" panose="02020603050405020304" pitchFamily="18" charset="0"/>
              </a:rPr>
              <a:t>3)Concentrates for injections or infusions: </a:t>
            </a:r>
          </a:p>
          <a:p>
            <a:r>
              <a:rPr lang="en-US" sz="2400" dirty="0">
                <a:latin typeface="Times New Roman" panose="02020603050405020304" pitchFamily="18" charset="0"/>
                <a:cs typeface="Times New Roman" panose="02020603050405020304" pitchFamily="18" charset="0"/>
              </a:rPr>
              <a:t>4)Powders for injections or infusions: </a:t>
            </a:r>
          </a:p>
          <a:p>
            <a:r>
              <a:rPr lang="en-US" sz="2400" dirty="0">
                <a:latin typeface="Times New Roman" panose="02020603050405020304" pitchFamily="18" charset="0"/>
                <a:cs typeface="Times New Roman" panose="02020603050405020304" pitchFamily="18" charset="0"/>
              </a:rPr>
              <a:t>5)Gels for injections: </a:t>
            </a:r>
          </a:p>
          <a:p>
            <a:r>
              <a:rPr lang="en-US" sz="2400" dirty="0">
                <a:latin typeface="Times New Roman" panose="02020603050405020304" pitchFamily="18" charset="0"/>
                <a:cs typeface="Times New Roman" panose="02020603050405020304" pitchFamily="18" charset="0"/>
              </a:rPr>
              <a:t>6)Implants: </a:t>
            </a:r>
          </a:p>
        </p:txBody>
      </p:sp>
    </p:spTree>
    <p:extLst>
      <p:ext uri="{BB962C8B-B14F-4D97-AF65-F5344CB8AC3E}">
        <p14:creationId xmlns:p14="http://schemas.microsoft.com/office/powerpoint/2010/main" val="346054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33D9-C1DD-6016-E211-F659578E33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0181D9-3E03-D141-9B07-6E6348EDEB0A}"/>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Classification of parenteral according to their volume; </a:t>
            </a:r>
          </a:p>
          <a:p>
            <a:r>
              <a:rPr lang="en-US" sz="2400" dirty="0">
                <a:latin typeface="Times New Roman" panose="02020603050405020304" pitchFamily="18" charset="0"/>
                <a:cs typeface="Times New Roman" panose="02020603050405020304" pitchFamily="18" charset="0"/>
              </a:rPr>
              <a:t>1) Large Volume </a:t>
            </a:r>
            <a:r>
              <a:rPr lang="en-US" sz="2400" dirty="0" err="1">
                <a:latin typeface="Times New Roman" panose="02020603050405020304" pitchFamily="18" charset="0"/>
                <a:cs typeface="Times New Roman" panose="02020603050405020304" pitchFamily="18" charset="0"/>
              </a:rPr>
              <a:t>Parenterals</a:t>
            </a:r>
            <a:r>
              <a:rPr lang="en-US" sz="2400" dirty="0">
                <a:latin typeface="Times New Roman" panose="02020603050405020304" pitchFamily="18" charset="0"/>
                <a:cs typeface="Times New Roman" panose="02020603050405020304" pitchFamily="18" charset="0"/>
              </a:rPr>
              <a:t> (LVP)</a:t>
            </a:r>
          </a:p>
          <a:p>
            <a:r>
              <a:rPr lang="en-US" sz="2400" dirty="0">
                <a:latin typeface="Times New Roman" panose="02020603050405020304" pitchFamily="18" charset="0"/>
                <a:cs typeface="Times New Roman" panose="02020603050405020304" pitchFamily="18" charset="0"/>
              </a:rPr>
              <a:t>2) Small Volume </a:t>
            </a:r>
            <a:r>
              <a:rPr lang="en-US" sz="2400" dirty="0" err="1">
                <a:latin typeface="Times New Roman" panose="02020603050405020304" pitchFamily="18" charset="0"/>
                <a:cs typeface="Times New Roman" panose="02020603050405020304" pitchFamily="18" charset="0"/>
              </a:rPr>
              <a:t>Parenterals</a:t>
            </a:r>
            <a:r>
              <a:rPr lang="en-US" sz="2400" dirty="0">
                <a:latin typeface="Times New Roman" panose="02020603050405020304" pitchFamily="18" charset="0"/>
                <a:cs typeface="Times New Roman" panose="02020603050405020304" pitchFamily="18" charset="0"/>
              </a:rPr>
              <a:t> (SVP) </a:t>
            </a:r>
          </a:p>
          <a:p>
            <a:endParaRPr lang="en-US" dirty="0"/>
          </a:p>
        </p:txBody>
      </p:sp>
    </p:spTree>
    <p:extLst>
      <p:ext uri="{BB962C8B-B14F-4D97-AF65-F5344CB8AC3E}">
        <p14:creationId xmlns:p14="http://schemas.microsoft.com/office/powerpoint/2010/main" val="296408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5A76-0372-74F6-6A63-1DBB334A7738}"/>
              </a:ext>
            </a:extLst>
          </p:cNvPr>
          <p:cNvSpPr>
            <a:spLocks noGrp="1"/>
          </p:cNvSpPr>
          <p:nvPr>
            <p:ph type="title"/>
          </p:nvPr>
        </p:nvSpPr>
        <p:spPr/>
        <p:txBody>
          <a:bodyPr/>
          <a:lstStyle/>
          <a:p>
            <a:r>
              <a:rPr lang="en-US" sz="3600" b="1" dirty="0">
                <a:solidFill>
                  <a:srgbClr val="FF0000"/>
                </a:solidFill>
                <a:latin typeface="Times New Roman" panose="02020603050405020304" pitchFamily="18" charset="0"/>
                <a:cs typeface="Times New Roman" panose="02020603050405020304" pitchFamily="18" charset="0"/>
              </a:rPr>
              <a:t>Characteristics of Parenteral Dosage Forms  </a:t>
            </a:r>
            <a:br>
              <a:rPr lang="en-US" dirty="0"/>
            </a:br>
            <a:endParaRPr lang="en-US" dirty="0"/>
          </a:p>
        </p:txBody>
      </p:sp>
      <p:sp>
        <p:nvSpPr>
          <p:cNvPr id="3" name="Content Placeholder 2">
            <a:extLst>
              <a:ext uri="{FF2B5EF4-FFF2-40B4-BE49-F238E27FC236}">
                <a16:creationId xmlns:a16="http://schemas.microsoft.com/office/drawing/2014/main" id="{5FDCAA6F-1281-BE00-B523-63AC6CCFD694}"/>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Parenteral products are unique from any other type of pharmaceutical dosage form for the following reasons:   </a:t>
            </a:r>
          </a:p>
          <a:p>
            <a:pPr marL="0" indent="0" algn="just">
              <a:buNone/>
            </a:pPr>
            <a:r>
              <a:rPr lang="en-US" sz="2400" dirty="0">
                <a:latin typeface="Times New Roman" panose="02020603050405020304" pitchFamily="18" charset="0"/>
                <a:cs typeface="Times New Roman" panose="02020603050405020304" pitchFamily="18" charset="0"/>
              </a:rPr>
              <a:t>• All products must be sterile.  </a:t>
            </a:r>
          </a:p>
          <a:p>
            <a:pPr marL="0" indent="0" algn="just">
              <a:buNone/>
            </a:pPr>
            <a:r>
              <a:rPr lang="en-US" sz="2400" dirty="0">
                <a:latin typeface="Times New Roman" panose="02020603050405020304" pitchFamily="18" charset="0"/>
                <a:cs typeface="Times New Roman" panose="02020603050405020304" pitchFamily="18" charset="0"/>
              </a:rPr>
              <a:t>• All products must be free from pyrogenic (endotoxin) contamination.  </a:t>
            </a:r>
          </a:p>
          <a:p>
            <a:pPr marL="0" indent="0" algn="just">
              <a:buNone/>
            </a:pPr>
            <a:r>
              <a:rPr lang="en-US" sz="2400" dirty="0">
                <a:latin typeface="Times New Roman" panose="02020603050405020304" pitchFamily="18" charset="0"/>
                <a:cs typeface="Times New Roman" panose="02020603050405020304" pitchFamily="18" charset="0"/>
              </a:rPr>
              <a:t>• Injectable solutions must be free from visible particulate matter. </a:t>
            </a:r>
          </a:p>
          <a:p>
            <a:pPr marL="0" indent="0" algn="just">
              <a:buNone/>
            </a:pPr>
            <a:r>
              <a:rPr lang="en-US" sz="2400" dirty="0">
                <a:latin typeface="Times New Roman" panose="02020603050405020304" pitchFamily="18" charset="0"/>
                <a:cs typeface="Times New Roman" panose="02020603050405020304" pitchFamily="18" charset="0"/>
              </a:rPr>
              <a:t> • Products should be isotonic. </a:t>
            </a:r>
          </a:p>
          <a:p>
            <a:pPr marL="0" indent="0" algn="just">
              <a:buNone/>
            </a:pPr>
            <a:r>
              <a:rPr lang="en-US" sz="2400" dirty="0">
                <a:latin typeface="Times New Roman" panose="02020603050405020304" pitchFamily="18" charset="0"/>
                <a:cs typeface="Times New Roman" panose="02020603050405020304" pitchFamily="18" charset="0"/>
              </a:rPr>
              <a:t>• All products must be stable. </a:t>
            </a:r>
          </a:p>
        </p:txBody>
      </p:sp>
    </p:spTree>
    <p:extLst>
      <p:ext uri="{BB962C8B-B14F-4D97-AF65-F5344CB8AC3E}">
        <p14:creationId xmlns:p14="http://schemas.microsoft.com/office/powerpoint/2010/main" val="64121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331D-6CD6-62FB-072B-28501E10F587}"/>
              </a:ext>
            </a:extLst>
          </p:cNvPr>
          <p:cNvSpPr>
            <a:spLocks noGrp="1"/>
          </p:cNvSpPr>
          <p:nvPr>
            <p:ph type="title"/>
          </p:nvPr>
        </p:nvSpPr>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Formulation of </a:t>
            </a:r>
            <a:r>
              <a:rPr lang="en-US" sz="3600" b="1" dirty="0" err="1">
                <a:solidFill>
                  <a:srgbClr val="FF0000"/>
                </a:solidFill>
                <a:latin typeface="Times New Roman" panose="02020603050405020304" pitchFamily="18" charset="0"/>
                <a:cs typeface="Times New Roman" panose="02020603050405020304" pitchFamily="18" charset="0"/>
              </a:rPr>
              <a:t>parenterals</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9CD53D2-3D01-98CF-2A91-1B6A8EA2CE2C}"/>
              </a:ext>
            </a:extLst>
          </p:cNvPr>
          <p:cNvSpPr>
            <a:spLocks noGrp="1"/>
          </p:cNvSpPr>
          <p:nvPr>
            <p:ph idx="1"/>
          </p:nvPr>
        </p:nvSpPr>
        <p:spPr/>
        <p:txBody>
          <a:bodyPr>
            <a:normAutofit lnSpcReduction="10000"/>
          </a:bodyPr>
          <a:lstStyle/>
          <a:p>
            <a:pPr algn="just">
              <a:lnSpc>
                <a:spcPct val="100000"/>
              </a:lnSpc>
            </a:pPr>
            <a:r>
              <a:rPr lang="en-US" sz="2400" b="1" dirty="0">
                <a:latin typeface="Times New Roman" panose="02020603050405020304" pitchFamily="18" charset="0"/>
                <a:cs typeface="Times New Roman" panose="02020603050405020304" pitchFamily="18" charset="0"/>
              </a:rPr>
              <a:t>Vehicles or solvents:</a:t>
            </a:r>
          </a:p>
          <a:p>
            <a:pPr algn="just">
              <a:lnSpc>
                <a:spcPct val="100000"/>
              </a:lnSpc>
            </a:pPr>
            <a:r>
              <a:rPr lang="en-US" sz="2400" dirty="0">
                <a:latin typeface="Times New Roman" panose="02020603050405020304" pitchFamily="18" charset="0"/>
                <a:cs typeface="Times New Roman" panose="02020603050405020304" pitchFamily="18" charset="0"/>
              </a:rPr>
              <a:t>Aqueous (water) solvents: Water is the most common since it’s the vehicle for all natural body fluids. This water must be purified, pyrogen-free, and sterile.</a:t>
            </a:r>
          </a:p>
          <a:p>
            <a:pPr algn="just">
              <a:lnSpc>
                <a:spcPct val="100000"/>
              </a:lnSpc>
            </a:pPr>
            <a:endParaRPr lang="en-US" sz="2400" dirty="0">
              <a:latin typeface="Times New Roman" panose="02020603050405020304" pitchFamily="18" charset="0"/>
              <a:cs typeface="Times New Roman" panose="02020603050405020304" pitchFamily="18" charset="0"/>
            </a:endParaRPr>
          </a:p>
          <a:p>
            <a:pPr algn="just">
              <a:lnSpc>
                <a:spcPct val="100000"/>
              </a:lnSpc>
            </a:pPr>
            <a:r>
              <a:rPr lang="en-US" sz="2400" dirty="0">
                <a:latin typeface="Times New Roman" panose="02020603050405020304" pitchFamily="18" charset="0"/>
                <a:cs typeface="Times New Roman" panose="02020603050405020304" pitchFamily="18" charset="0"/>
              </a:rPr>
              <a:t>non-aqueous solvents: Sometimes it’s necessary to eliminate water entirely or in part from the vehicle primarily because of solubility factors or hydrolytic reactions, so the used solvents must be nontoxic, non-irritant, and do not cause sensitivity and do not exert adverse effects on the ingredients of the formulation.</a:t>
            </a:r>
          </a:p>
          <a:p>
            <a:pPr algn="just">
              <a:lnSpc>
                <a:spcPct val="100000"/>
              </a:lnSpc>
            </a:pPr>
            <a:r>
              <a:rPr lang="en-US" sz="2400" dirty="0">
                <a:latin typeface="Times New Roman" panose="02020603050405020304" pitchFamily="18" charset="0"/>
                <a:cs typeface="Times New Roman" panose="02020603050405020304" pitchFamily="18" charset="0"/>
              </a:rPr>
              <a:t> Water-miscible solvents </a:t>
            </a:r>
          </a:p>
          <a:p>
            <a:pPr algn="just">
              <a:lnSpc>
                <a:spcPct val="100000"/>
              </a:lnSpc>
            </a:pPr>
            <a:r>
              <a:rPr lang="en-US" sz="2400" b="1" dirty="0">
                <a:solidFill>
                  <a:srgbClr val="FF0000"/>
                </a:solidFill>
                <a:latin typeface="Times New Roman" panose="02020603050405020304" pitchFamily="18" charset="0"/>
                <a:cs typeface="Times New Roman" panose="02020603050405020304" pitchFamily="18" charset="0"/>
              </a:rPr>
              <a:t>Selection of solvent depends on??</a:t>
            </a:r>
          </a:p>
        </p:txBody>
      </p:sp>
    </p:spTree>
    <p:extLst>
      <p:ext uri="{BB962C8B-B14F-4D97-AF65-F5344CB8AC3E}">
        <p14:creationId xmlns:p14="http://schemas.microsoft.com/office/powerpoint/2010/main" val="193874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D747-B10B-4048-F7DC-45AAF5E2154F}"/>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Additives</a:t>
            </a:r>
          </a:p>
        </p:txBody>
      </p:sp>
      <p:sp>
        <p:nvSpPr>
          <p:cNvPr id="3" name="Content Placeholder 2">
            <a:extLst>
              <a:ext uri="{FF2B5EF4-FFF2-40B4-BE49-F238E27FC236}">
                <a16:creationId xmlns:a16="http://schemas.microsoft.com/office/drawing/2014/main" id="{CB140138-70A9-37C4-0FD3-8774BB99A73D}"/>
              </a:ext>
            </a:extLst>
          </p:cNvPr>
          <p:cNvSpPr>
            <a:spLocks noGrp="1"/>
          </p:cNvSpPr>
          <p:nvPr>
            <p:ph idx="1"/>
          </p:nvPr>
        </p:nvSpPr>
        <p:spPr/>
        <p:txBody>
          <a:bodyPr/>
          <a:lstStyle/>
          <a:p>
            <a:r>
              <a:rPr lang="en-US" sz="2400" b="1" dirty="0">
                <a:latin typeface="Times New Roman" panose="02020603050405020304" pitchFamily="18" charset="0"/>
                <a:cs typeface="Times New Roman" panose="02020603050405020304" pitchFamily="18" charset="0"/>
              </a:rPr>
              <a:t>1. Solubilizing agents </a:t>
            </a:r>
          </a:p>
          <a:p>
            <a:pPr algn="just"/>
            <a:r>
              <a:rPr lang="en-US" sz="2400" dirty="0">
                <a:latin typeface="Times New Roman" panose="02020603050405020304" pitchFamily="18" charset="0"/>
                <a:cs typeface="Times New Roman" panose="02020603050405020304" pitchFamily="18" charset="0"/>
              </a:rPr>
              <a:t> The agents that help in dissolving or increasing the drug solubility into the formulation are known as solubilizing agents. </a:t>
            </a:r>
          </a:p>
          <a:p>
            <a:pPr algn="just"/>
            <a:r>
              <a:rPr lang="en-US" sz="2400" dirty="0">
                <a:latin typeface="Times New Roman" panose="02020603050405020304" pitchFamily="18" charset="0"/>
                <a:cs typeface="Times New Roman" panose="02020603050405020304" pitchFamily="18" charset="0"/>
              </a:rPr>
              <a:t>Surfactants are mainly used in parenteral suspension and emulsions.</a:t>
            </a:r>
          </a:p>
          <a:p>
            <a:pPr algn="just"/>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polysorbate 80, propylene glycol.</a:t>
            </a:r>
          </a:p>
          <a:p>
            <a:endParaRPr lang="en-US" dirty="0"/>
          </a:p>
        </p:txBody>
      </p:sp>
    </p:spTree>
    <p:extLst>
      <p:ext uri="{BB962C8B-B14F-4D97-AF65-F5344CB8AC3E}">
        <p14:creationId xmlns:p14="http://schemas.microsoft.com/office/powerpoint/2010/main" val="370049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E578-C1E5-8928-C46E-F13D61369DA1}"/>
              </a:ext>
            </a:extLst>
          </p:cNvPr>
          <p:cNvSpPr>
            <a:spLocks noGrp="1"/>
          </p:cNvSpPr>
          <p:nvPr>
            <p:ph type="title"/>
          </p:nvPr>
        </p:nvSpPr>
        <p:spPr>
          <a:xfrm>
            <a:off x="838200" y="-200892"/>
            <a:ext cx="10515600" cy="20089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AED5A0B-246D-CB81-D182-AABC94A1C17C}"/>
              </a:ext>
            </a:extLst>
          </p:cNvPr>
          <p:cNvSpPr>
            <a:spLocks noGrp="1"/>
          </p:cNvSpPr>
          <p:nvPr>
            <p:ph idx="1"/>
          </p:nvPr>
        </p:nvSpPr>
        <p:spPr>
          <a:xfrm>
            <a:off x="838200" y="561109"/>
            <a:ext cx="10515600" cy="5615854"/>
          </a:xfrm>
        </p:spPr>
        <p:txBody>
          <a:bodyPr>
            <a:normAutofit/>
          </a:bodyPr>
          <a:lstStyle/>
          <a:p>
            <a:r>
              <a:rPr lang="en-US" sz="2400" b="1" dirty="0">
                <a:latin typeface="Times New Roman" panose="02020603050405020304" pitchFamily="18" charset="0"/>
                <a:cs typeface="Times New Roman" panose="02020603050405020304" pitchFamily="18" charset="0"/>
              </a:rPr>
              <a:t>2. Preservatives:</a:t>
            </a:r>
          </a:p>
          <a:p>
            <a:r>
              <a:rPr lang="en-US" sz="2400" dirty="0">
                <a:latin typeface="Times New Roman" panose="02020603050405020304" pitchFamily="18" charset="0"/>
                <a:cs typeface="Times New Roman" panose="02020603050405020304" pitchFamily="18" charset="0"/>
              </a:rPr>
              <a:t> Antimicrobial agents (preservatives) are added to injections which are designed for multiple uses to inhibit the growth of any microorganisms </a:t>
            </a:r>
          </a:p>
          <a:p>
            <a:r>
              <a:rPr lang="en-US" sz="2400" dirty="0">
                <a:latin typeface="Times New Roman" panose="02020603050405020304" pitchFamily="18" charset="0"/>
                <a:cs typeface="Times New Roman" panose="02020603050405020304" pitchFamily="18" charset="0"/>
              </a:rPr>
              <a:t>The type used depends on the type of the vehicle used </a:t>
            </a:r>
          </a:p>
          <a:p>
            <a:r>
              <a:rPr lang="en-US" sz="2400" dirty="0">
                <a:latin typeface="Times New Roman" panose="02020603050405020304" pitchFamily="18" charset="0"/>
                <a:cs typeface="Times New Roman" panose="02020603050405020304" pitchFamily="18" charset="0"/>
              </a:rPr>
              <a:t>Preservatives may be added to single-dose parenteral products that are not terminally sterilized.  </a:t>
            </a:r>
          </a:p>
          <a:p>
            <a:r>
              <a:rPr lang="en-US" sz="2400" dirty="0">
                <a:latin typeface="Times New Roman" panose="02020603050405020304" pitchFamily="18" charset="0"/>
                <a:cs typeface="Times New Roman" panose="02020603050405020304" pitchFamily="18" charset="0"/>
              </a:rPr>
              <a:t>Preservatives should not be added to large-volume parenteral (infusions), or products intended for intraspinal or intraocular injection.</a:t>
            </a:r>
          </a:p>
          <a:p>
            <a:r>
              <a:rPr lang="en-US" sz="2400" dirty="0">
                <a:latin typeface="Times New Roman" panose="02020603050405020304" pitchFamily="18" charset="0"/>
                <a:cs typeface="Times New Roman" panose="02020603050405020304" pitchFamily="18" charset="0"/>
              </a:rPr>
              <a:t>for example benzyl alcohol, </a:t>
            </a:r>
            <a:r>
              <a:rPr lang="en-US" sz="2400" dirty="0" err="1">
                <a:latin typeface="Times New Roman" panose="02020603050405020304" pitchFamily="18" charset="0"/>
                <a:cs typeface="Times New Roman" panose="02020603050405020304" pitchFamily="18" charset="0"/>
              </a:rPr>
              <a:t>benzylkonium</a:t>
            </a:r>
            <a:r>
              <a:rPr lang="en-US" sz="2400" dirty="0">
                <a:latin typeface="Times New Roman" panose="02020603050405020304" pitchFamily="18" charset="0"/>
                <a:cs typeface="Times New Roman" panose="02020603050405020304" pitchFamily="18" charset="0"/>
              </a:rPr>
              <a:t> chloride, and </a:t>
            </a:r>
            <a:r>
              <a:rPr lang="en-US" sz="2400" dirty="0" err="1">
                <a:latin typeface="Times New Roman" panose="02020603050405020304" pitchFamily="18" charset="0"/>
                <a:cs typeface="Times New Roman" panose="02020603050405020304" pitchFamily="18" charset="0"/>
              </a:rPr>
              <a:t>chlorobutanol</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178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AD98-B9F1-265A-512F-458F0F1C48C7}"/>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3. pH Adjustment and Buffers </a:t>
            </a:r>
          </a:p>
        </p:txBody>
      </p:sp>
      <p:sp>
        <p:nvSpPr>
          <p:cNvPr id="3" name="Content Placeholder 2">
            <a:extLst>
              <a:ext uri="{FF2B5EF4-FFF2-40B4-BE49-F238E27FC236}">
                <a16:creationId xmlns:a16="http://schemas.microsoft.com/office/drawing/2014/main" id="{8F4C6C14-0BA3-CE82-6FA8-384648A0B133}"/>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Buffers are added to a formulation to adjust and stabilize pH and optimize drug solubility and stability, for parenteral preparations, the product pH should be close to physiologic </a:t>
            </a:r>
            <a:r>
              <a:rPr lang="en-US" sz="2400" dirty="0" err="1">
                <a:latin typeface="Times New Roman" panose="02020603050405020304" pitchFamily="18" charset="0"/>
                <a:cs typeface="Times New Roman" panose="02020603050405020304" pitchFamily="18" charset="0"/>
              </a:rPr>
              <a:t>pH.</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Injectable products should have a pH value between 3.0 and 9.0 before administration. pH values above or below this range are too corrosive and will cause tissue damage at the site of injection.</a:t>
            </a:r>
          </a:p>
          <a:p>
            <a:pPr algn="just"/>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sodium citrate and sodium bicarbonate</a:t>
            </a:r>
          </a:p>
          <a:p>
            <a:pPr algn="just"/>
            <a:r>
              <a:rPr lang="en-US" sz="2400" b="1" dirty="0">
                <a:solidFill>
                  <a:srgbClr val="FF0000"/>
                </a:solidFill>
                <a:latin typeface="Times New Roman" panose="02020603050405020304" pitchFamily="18" charset="0"/>
                <a:cs typeface="Times New Roman" panose="02020603050405020304" pitchFamily="18" charset="0"/>
              </a:rPr>
              <a:t>Consideration in the selection of the buffer system??</a:t>
            </a:r>
          </a:p>
        </p:txBody>
      </p:sp>
    </p:spTree>
    <p:extLst>
      <p:ext uri="{BB962C8B-B14F-4D97-AF65-F5344CB8AC3E}">
        <p14:creationId xmlns:p14="http://schemas.microsoft.com/office/powerpoint/2010/main" val="387077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1450</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 2</vt:lpstr>
      <vt:lpstr>Office Theme</vt:lpstr>
      <vt:lpstr>Industrial pharmacy lab  Quality control of parenteral dosage form </vt:lpstr>
      <vt:lpstr>PowerPoint Presentation</vt:lpstr>
      <vt:lpstr>Classification of Parenteral Preparations </vt:lpstr>
      <vt:lpstr>PowerPoint Presentation</vt:lpstr>
      <vt:lpstr>Characteristics of Parenteral Dosage Forms   </vt:lpstr>
      <vt:lpstr>Formulation of parenterals</vt:lpstr>
      <vt:lpstr>Additives</vt:lpstr>
      <vt:lpstr>PowerPoint Presentation</vt:lpstr>
      <vt:lpstr>3. pH Adjustment and Buffers </vt:lpstr>
      <vt:lpstr>4. Antioxidants</vt:lpstr>
      <vt:lpstr>5. Chelating agents</vt:lpstr>
      <vt:lpstr>6. Tonicity Adjusting Agents </vt:lpstr>
      <vt:lpstr>PowerPoint Presentation</vt:lpstr>
      <vt:lpstr>Quality control tests of parenteral</vt:lpstr>
      <vt:lpstr>Clarity test</vt:lpstr>
      <vt:lpstr>Pyrogen test</vt:lpstr>
      <vt:lpstr>PowerPoint Presentation</vt:lpstr>
      <vt:lpstr> B. LAL (Limulus Amoebocyte Lysate) test</vt:lpstr>
      <vt:lpstr>STERILITY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pharmacy lab  Quality control of parenteral dosage form </dc:title>
  <dc:creator>Aula Jwad</dc:creator>
  <cp:lastModifiedBy>Aula Jwad</cp:lastModifiedBy>
  <cp:revision>1</cp:revision>
  <dcterms:created xsi:type="dcterms:W3CDTF">2023-12-07T05:13:06Z</dcterms:created>
  <dcterms:modified xsi:type="dcterms:W3CDTF">2023-12-07T20:42:16Z</dcterms:modified>
</cp:coreProperties>
</file>